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59" r:id="rId4"/>
    <p:sldId id="760" r:id="rId5"/>
    <p:sldId id="676" r:id="rId6"/>
    <p:sldId id="779" r:id="rId7"/>
    <p:sldId id="780" r:id="rId8"/>
    <p:sldId id="764" r:id="rId9"/>
    <p:sldId id="738" r:id="rId10"/>
    <p:sldId id="781" r:id="rId11"/>
    <p:sldId id="782" r:id="rId12"/>
    <p:sldId id="783" r:id="rId13"/>
    <p:sldId id="765" r:id="rId14"/>
    <p:sldId id="7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3F5CF3-61CD-4A2B-A4BE-C56939BFA195}" v="538" dt="2024-02-17T18:35:00.2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F3F5CF3-61CD-4A2B-A4BE-C56939BFA195}"/>
    <pc:docChg chg="undo custSel addSld delSld modSld sldOrd">
      <pc:chgData name="Ed Godfrey" userId="61aa7c48ee0e3db0" providerId="LiveId" clId="{0F3F5CF3-61CD-4A2B-A4BE-C56939BFA195}" dt="2024-02-17T18:35:00.230" v="1070"/>
      <pc:docMkLst>
        <pc:docMk/>
      </pc:docMkLst>
      <pc:sldChg chg="modSp mod">
        <pc:chgData name="Ed Godfrey" userId="61aa7c48ee0e3db0" providerId="LiveId" clId="{0F3F5CF3-61CD-4A2B-A4BE-C56939BFA195}" dt="2024-02-17T17:27:49.196" v="3" actId="6549"/>
        <pc:sldMkLst>
          <pc:docMk/>
          <pc:sldMk cId="286626818" sldId="636"/>
        </pc:sldMkLst>
        <pc:spChg chg="mod">
          <ac:chgData name="Ed Godfrey" userId="61aa7c48ee0e3db0" providerId="LiveId" clId="{0F3F5CF3-61CD-4A2B-A4BE-C56939BFA195}" dt="2024-02-17T17:27:46.145" v="1" actId="20577"/>
          <ac:spMkLst>
            <pc:docMk/>
            <pc:sldMk cId="286626818" sldId="636"/>
            <ac:spMk id="3" creationId="{1206BF46-F60A-B583-BE9A-98813DA83DD6}"/>
          </ac:spMkLst>
        </pc:spChg>
        <pc:spChg chg="mod">
          <ac:chgData name="Ed Godfrey" userId="61aa7c48ee0e3db0" providerId="LiveId" clId="{0F3F5CF3-61CD-4A2B-A4BE-C56939BFA195}" dt="2024-02-17T17:27:49.196" v="3" actId="6549"/>
          <ac:spMkLst>
            <pc:docMk/>
            <pc:sldMk cId="286626818" sldId="636"/>
            <ac:spMk id="4" creationId="{E81091B1-FFCB-0593-6511-1E1CB61C648D}"/>
          </ac:spMkLst>
        </pc:spChg>
      </pc:sldChg>
      <pc:sldChg chg="modSp mod">
        <pc:chgData name="Ed Godfrey" userId="61aa7c48ee0e3db0" providerId="LiveId" clId="{0F3F5CF3-61CD-4A2B-A4BE-C56939BFA195}" dt="2024-02-17T17:30:26.238" v="10" actId="113"/>
        <pc:sldMkLst>
          <pc:docMk/>
          <pc:sldMk cId="487512291" sldId="676"/>
        </pc:sldMkLst>
        <pc:spChg chg="mod">
          <ac:chgData name="Ed Godfrey" userId="61aa7c48ee0e3db0" providerId="LiveId" clId="{0F3F5CF3-61CD-4A2B-A4BE-C56939BFA195}" dt="2024-02-17T17:30:26.238" v="10" actId="113"/>
          <ac:spMkLst>
            <pc:docMk/>
            <pc:sldMk cId="487512291" sldId="676"/>
            <ac:spMk id="3" creationId="{9E3293C3-2021-04F5-B3B2-149081BCD341}"/>
          </ac:spMkLst>
        </pc:spChg>
        <pc:spChg chg="mod">
          <ac:chgData name="Ed Godfrey" userId="61aa7c48ee0e3db0" providerId="LiveId" clId="{0F3F5CF3-61CD-4A2B-A4BE-C56939BFA195}" dt="2024-02-17T17:30:01.906" v="9" actId="20577"/>
          <ac:spMkLst>
            <pc:docMk/>
            <pc:sldMk cId="487512291" sldId="676"/>
            <ac:spMk id="6" creationId="{27341E30-1523-0531-D0E1-7D6824619EE0}"/>
          </ac:spMkLst>
        </pc:spChg>
      </pc:sldChg>
      <pc:sldChg chg="del">
        <pc:chgData name="Ed Godfrey" userId="61aa7c48ee0e3db0" providerId="LiveId" clId="{0F3F5CF3-61CD-4A2B-A4BE-C56939BFA195}" dt="2024-02-17T18:34:49.239" v="1063" actId="47"/>
        <pc:sldMkLst>
          <pc:docMk/>
          <pc:sldMk cId="807330032" sldId="690"/>
        </pc:sldMkLst>
      </pc:sldChg>
      <pc:sldChg chg="addSp modSp mod modAnim">
        <pc:chgData name="Ed Godfrey" userId="61aa7c48ee0e3db0" providerId="LiveId" clId="{0F3F5CF3-61CD-4A2B-A4BE-C56939BFA195}" dt="2024-02-17T18:08:30.115" v="569"/>
        <pc:sldMkLst>
          <pc:docMk/>
          <pc:sldMk cId="3364995807" sldId="738"/>
        </pc:sldMkLst>
        <pc:spChg chg="add mod">
          <ac:chgData name="Ed Godfrey" userId="61aa7c48ee0e3db0" providerId="LiveId" clId="{0F3F5CF3-61CD-4A2B-A4BE-C56939BFA195}" dt="2024-02-17T18:07:56.554" v="568" actId="20577"/>
          <ac:spMkLst>
            <pc:docMk/>
            <pc:sldMk cId="3364995807" sldId="738"/>
            <ac:spMk id="2" creationId="{81B50C6C-337C-66A6-E9A7-E8F8E79CDD3D}"/>
          </ac:spMkLst>
        </pc:spChg>
        <pc:spChg chg="mod">
          <ac:chgData name="Ed Godfrey" userId="61aa7c48ee0e3db0" providerId="LiveId" clId="{0F3F5CF3-61CD-4A2B-A4BE-C56939BFA195}" dt="2024-02-17T18:06:49.162" v="533" actId="6549"/>
          <ac:spMkLst>
            <pc:docMk/>
            <pc:sldMk cId="3364995807" sldId="738"/>
            <ac:spMk id="3" creationId="{9E3293C3-2021-04F5-B3B2-149081BCD341}"/>
          </ac:spMkLst>
        </pc:spChg>
      </pc:sldChg>
      <pc:sldChg chg="del">
        <pc:chgData name="Ed Godfrey" userId="61aa7c48ee0e3db0" providerId="LiveId" clId="{0F3F5CF3-61CD-4A2B-A4BE-C56939BFA195}" dt="2024-02-17T17:29:01.999" v="4" actId="47"/>
        <pc:sldMkLst>
          <pc:docMk/>
          <pc:sldMk cId="3155099190" sldId="761"/>
        </pc:sldMkLst>
      </pc:sldChg>
      <pc:sldChg chg="del">
        <pc:chgData name="Ed Godfrey" userId="61aa7c48ee0e3db0" providerId="LiveId" clId="{0F3F5CF3-61CD-4A2B-A4BE-C56939BFA195}" dt="2024-02-17T17:29:03.390" v="5" actId="47"/>
        <pc:sldMkLst>
          <pc:docMk/>
          <pc:sldMk cId="354266588" sldId="762"/>
        </pc:sldMkLst>
      </pc:sldChg>
      <pc:sldChg chg="modSp mod ord">
        <pc:chgData name="Ed Godfrey" userId="61aa7c48ee0e3db0" providerId="LiveId" clId="{0F3F5CF3-61CD-4A2B-A4BE-C56939BFA195}" dt="2024-02-17T18:02:12.825" v="349" actId="114"/>
        <pc:sldMkLst>
          <pc:docMk/>
          <pc:sldMk cId="3918073387" sldId="764"/>
        </pc:sldMkLst>
        <pc:spChg chg="mod">
          <ac:chgData name="Ed Godfrey" userId="61aa7c48ee0e3db0" providerId="LiveId" clId="{0F3F5CF3-61CD-4A2B-A4BE-C56939BFA195}" dt="2024-02-17T18:02:12.825" v="349" actId="114"/>
          <ac:spMkLst>
            <pc:docMk/>
            <pc:sldMk cId="3918073387" sldId="764"/>
            <ac:spMk id="3" creationId="{9E3293C3-2021-04F5-B3B2-149081BCD341}"/>
          </ac:spMkLst>
        </pc:spChg>
      </pc:sldChg>
      <pc:sldChg chg="modSp mod modAnim">
        <pc:chgData name="Ed Godfrey" userId="61aa7c48ee0e3db0" providerId="LiveId" clId="{0F3F5CF3-61CD-4A2B-A4BE-C56939BFA195}" dt="2024-02-17T18:33:54.778" v="1058" actId="255"/>
        <pc:sldMkLst>
          <pc:docMk/>
          <pc:sldMk cId="3349917474" sldId="765"/>
        </pc:sldMkLst>
        <pc:spChg chg="mod">
          <ac:chgData name="Ed Godfrey" userId="61aa7c48ee0e3db0" providerId="LiveId" clId="{0F3F5CF3-61CD-4A2B-A4BE-C56939BFA195}" dt="2024-02-17T18:33:54.778" v="1058" actId="255"/>
          <ac:spMkLst>
            <pc:docMk/>
            <pc:sldMk cId="3349917474" sldId="765"/>
            <ac:spMk id="3" creationId="{9E3293C3-2021-04F5-B3B2-149081BCD341}"/>
          </ac:spMkLst>
        </pc:spChg>
        <pc:spChg chg="mod">
          <ac:chgData name="Ed Godfrey" userId="61aa7c48ee0e3db0" providerId="LiveId" clId="{0F3F5CF3-61CD-4A2B-A4BE-C56939BFA195}" dt="2024-02-17T18:27:49.130" v="868" actId="20577"/>
          <ac:spMkLst>
            <pc:docMk/>
            <pc:sldMk cId="3349917474" sldId="765"/>
            <ac:spMk id="6" creationId="{27341E30-1523-0531-D0E1-7D6824619EE0}"/>
          </ac:spMkLst>
        </pc:spChg>
      </pc:sldChg>
      <pc:sldChg chg="del">
        <pc:chgData name="Ed Godfrey" userId="61aa7c48ee0e3db0" providerId="LiveId" clId="{0F3F5CF3-61CD-4A2B-A4BE-C56939BFA195}" dt="2024-02-17T18:34:48.001" v="1060" actId="47"/>
        <pc:sldMkLst>
          <pc:docMk/>
          <pc:sldMk cId="452324538" sldId="766"/>
        </pc:sldMkLst>
      </pc:sldChg>
      <pc:sldChg chg="del">
        <pc:chgData name="Ed Godfrey" userId="61aa7c48ee0e3db0" providerId="LiveId" clId="{0F3F5CF3-61CD-4A2B-A4BE-C56939BFA195}" dt="2024-02-17T18:34:48.427" v="1061" actId="47"/>
        <pc:sldMkLst>
          <pc:docMk/>
          <pc:sldMk cId="2352713802" sldId="767"/>
        </pc:sldMkLst>
      </pc:sldChg>
      <pc:sldChg chg="del">
        <pc:chgData name="Ed Godfrey" userId="61aa7c48ee0e3db0" providerId="LiveId" clId="{0F3F5CF3-61CD-4A2B-A4BE-C56939BFA195}" dt="2024-02-17T18:34:48.839" v="1062" actId="47"/>
        <pc:sldMkLst>
          <pc:docMk/>
          <pc:sldMk cId="3451945132" sldId="768"/>
        </pc:sldMkLst>
      </pc:sldChg>
      <pc:sldChg chg="del">
        <pc:chgData name="Ed Godfrey" userId="61aa7c48ee0e3db0" providerId="LiveId" clId="{0F3F5CF3-61CD-4A2B-A4BE-C56939BFA195}" dt="2024-02-17T18:34:52.640" v="1068" actId="47"/>
        <pc:sldMkLst>
          <pc:docMk/>
          <pc:sldMk cId="3921876403" sldId="771"/>
        </pc:sldMkLst>
      </pc:sldChg>
      <pc:sldChg chg="del">
        <pc:chgData name="Ed Godfrey" userId="61aa7c48ee0e3db0" providerId="LiveId" clId="{0F3F5CF3-61CD-4A2B-A4BE-C56939BFA195}" dt="2024-02-17T18:34:47.661" v="1059" actId="47"/>
        <pc:sldMkLst>
          <pc:docMk/>
          <pc:sldMk cId="615538002" sldId="773"/>
        </pc:sldMkLst>
      </pc:sldChg>
      <pc:sldChg chg="del">
        <pc:chgData name="Ed Godfrey" userId="61aa7c48ee0e3db0" providerId="LiveId" clId="{0F3F5CF3-61CD-4A2B-A4BE-C56939BFA195}" dt="2024-02-17T18:34:52.085" v="1067" actId="47"/>
        <pc:sldMkLst>
          <pc:docMk/>
          <pc:sldMk cId="1554999418" sldId="774"/>
        </pc:sldMkLst>
      </pc:sldChg>
      <pc:sldChg chg="del">
        <pc:chgData name="Ed Godfrey" userId="61aa7c48ee0e3db0" providerId="LiveId" clId="{0F3F5CF3-61CD-4A2B-A4BE-C56939BFA195}" dt="2024-02-17T18:34:50.062" v="1064" actId="47"/>
        <pc:sldMkLst>
          <pc:docMk/>
          <pc:sldMk cId="1197014672" sldId="775"/>
        </pc:sldMkLst>
      </pc:sldChg>
      <pc:sldChg chg="del">
        <pc:chgData name="Ed Godfrey" userId="61aa7c48ee0e3db0" providerId="LiveId" clId="{0F3F5CF3-61CD-4A2B-A4BE-C56939BFA195}" dt="2024-02-17T18:34:51.210" v="1065" actId="47"/>
        <pc:sldMkLst>
          <pc:docMk/>
          <pc:sldMk cId="2989768889" sldId="776"/>
        </pc:sldMkLst>
      </pc:sldChg>
      <pc:sldChg chg="del">
        <pc:chgData name="Ed Godfrey" userId="61aa7c48ee0e3db0" providerId="LiveId" clId="{0F3F5CF3-61CD-4A2B-A4BE-C56939BFA195}" dt="2024-02-17T18:34:51.521" v="1066" actId="47"/>
        <pc:sldMkLst>
          <pc:docMk/>
          <pc:sldMk cId="2785884203" sldId="777"/>
        </pc:sldMkLst>
      </pc:sldChg>
      <pc:sldChg chg="del">
        <pc:chgData name="Ed Godfrey" userId="61aa7c48ee0e3db0" providerId="LiveId" clId="{0F3F5CF3-61CD-4A2B-A4BE-C56939BFA195}" dt="2024-02-17T18:34:53.969" v="1069" actId="47"/>
        <pc:sldMkLst>
          <pc:docMk/>
          <pc:sldMk cId="1116769868" sldId="778"/>
        </pc:sldMkLst>
      </pc:sldChg>
      <pc:sldChg chg="addSp delSp modSp add mod">
        <pc:chgData name="Ed Godfrey" userId="61aa7c48ee0e3db0" providerId="LiveId" clId="{0F3F5CF3-61CD-4A2B-A4BE-C56939BFA195}" dt="2024-02-17T17:40:29.164" v="232" actId="20577"/>
        <pc:sldMkLst>
          <pc:docMk/>
          <pc:sldMk cId="462381272" sldId="779"/>
        </pc:sldMkLst>
        <pc:spChg chg="del mod">
          <ac:chgData name="Ed Godfrey" userId="61aa7c48ee0e3db0" providerId="LiveId" clId="{0F3F5CF3-61CD-4A2B-A4BE-C56939BFA195}" dt="2024-02-17T17:32:54.486" v="33" actId="21"/>
          <ac:spMkLst>
            <pc:docMk/>
            <pc:sldMk cId="462381272" sldId="779"/>
            <ac:spMk id="3" creationId="{2B014BFE-4B23-CDC9-3C4F-E80ABC881883}"/>
          </ac:spMkLst>
        </pc:spChg>
        <pc:spChg chg="mod">
          <ac:chgData name="Ed Godfrey" userId="61aa7c48ee0e3db0" providerId="LiveId" clId="{0F3F5CF3-61CD-4A2B-A4BE-C56939BFA195}" dt="2024-02-17T17:32:46.760" v="31" actId="20577"/>
          <ac:spMkLst>
            <pc:docMk/>
            <pc:sldMk cId="462381272" sldId="779"/>
            <ac:spMk id="6" creationId="{B257D9BB-E79E-DCC0-B456-D2226FCF31A4}"/>
          </ac:spMkLst>
        </pc:spChg>
        <pc:graphicFrameChg chg="add del mod modGraphic">
          <ac:chgData name="Ed Godfrey" userId="61aa7c48ee0e3db0" providerId="LiveId" clId="{0F3F5CF3-61CD-4A2B-A4BE-C56939BFA195}" dt="2024-02-17T17:35:12.637" v="73" actId="21"/>
          <ac:graphicFrameMkLst>
            <pc:docMk/>
            <pc:sldMk cId="462381272" sldId="779"/>
            <ac:graphicFrameMk id="2" creationId="{0B023D66-023E-92DE-207F-CD1EEFC7AFCF}"/>
          </ac:graphicFrameMkLst>
        </pc:graphicFrameChg>
        <pc:graphicFrameChg chg="add mod modGraphic">
          <ac:chgData name="Ed Godfrey" userId="61aa7c48ee0e3db0" providerId="LiveId" clId="{0F3F5CF3-61CD-4A2B-A4BE-C56939BFA195}" dt="2024-02-17T17:40:29.164" v="232" actId="20577"/>
          <ac:graphicFrameMkLst>
            <pc:docMk/>
            <pc:sldMk cId="462381272" sldId="779"/>
            <ac:graphicFrameMk id="4" creationId="{08462BAC-9753-D73A-69E5-8A19271F1A59}"/>
          </ac:graphicFrameMkLst>
        </pc:graphicFrameChg>
      </pc:sldChg>
      <pc:sldChg chg="addSp delSp modSp add mod">
        <pc:chgData name="Ed Godfrey" userId="61aa7c48ee0e3db0" providerId="LiveId" clId="{0F3F5CF3-61CD-4A2B-A4BE-C56939BFA195}" dt="2024-02-17T17:47:47.374" v="318" actId="20577"/>
        <pc:sldMkLst>
          <pc:docMk/>
          <pc:sldMk cId="2064997075" sldId="780"/>
        </pc:sldMkLst>
        <pc:spChg chg="del">
          <ac:chgData name="Ed Godfrey" userId="61aa7c48ee0e3db0" providerId="LiveId" clId="{0F3F5CF3-61CD-4A2B-A4BE-C56939BFA195}" dt="2024-02-17T17:42:58.080" v="259" actId="21"/>
          <ac:spMkLst>
            <pc:docMk/>
            <pc:sldMk cId="2064997075" sldId="780"/>
            <ac:spMk id="3" creationId="{F543511D-EB89-6023-216C-4219E66E1120}"/>
          </ac:spMkLst>
        </pc:spChg>
        <pc:spChg chg="mod">
          <ac:chgData name="Ed Godfrey" userId="61aa7c48ee0e3db0" providerId="LiveId" clId="{0F3F5CF3-61CD-4A2B-A4BE-C56939BFA195}" dt="2024-02-17T17:47:47.374" v="318" actId="20577"/>
          <ac:spMkLst>
            <pc:docMk/>
            <pc:sldMk cId="2064997075" sldId="780"/>
            <ac:spMk id="6" creationId="{18165B2D-BE3A-4169-82C1-AE03A8382C92}"/>
          </ac:spMkLst>
        </pc:spChg>
        <pc:graphicFrameChg chg="add mod modGraphic">
          <ac:chgData name="Ed Godfrey" userId="61aa7c48ee0e3db0" providerId="LiveId" clId="{0F3F5CF3-61CD-4A2B-A4BE-C56939BFA195}" dt="2024-02-17T17:47:25.641" v="313" actId="114"/>
          <ac:graphicFrameMkLst>
            <pc:docMk/>
            <pc:sldMk cId="2064997075" sldId="780"/>
            <ac:graphicFrameMk id="2" creationId="{7E988B51-17AF-FC66-C436-A64CC0BBF254}"/>
          </ac:graphicFrameMkLst>
        </pc:graphicFrameChg>
      </pc:sldChg>
      <pc:sldChg chg="addSp modSp add modAnim">
        <pc:chgData name="Ed Godfrey" userId="61aa7c48ee0e3db0" providerId="LiveId" clId="{0F3F5CF3-61CD-4A2B-A4BE-C56939BFA195}" dt="2024-02-17T18:12:20.655" v="654" actId="115"/>
        <pc:sldMkLst>
          <pc:docMk/>
          <pc:sldMk cId="1218017747" sldId="781"/>
        </pc:sldMkLst>
        <pc:spChg chg="mod">
          <ac:chgData name="Ed Godfrey" userId="61aa7c48ee0e3db0" providerId="LiveId" clId="{0F3F5CF3-61CD-4A2B-A4BE-C56939BFA195}" dt="2024-02-17T18:10:48.188" v="623" actId="115"/>
          <ac:spMkLst>
            <pc:docMk/>
            <pc:sldMk cId="1218017747" sldId="781"/>
            <ac:spMk id="2" creationId="{12117865-FC97-F62B-77A2-47F71E6B7930}"/>
          </ac:spMkLst>
        </pc:spChg>
        <pc:spChg chg="add mod">
          <ac:chgData name="Ed Godfrey" userId="61aa7c48ee0e3db0" providerId="LiveId" clId="{0F3F5CF3-61CD-4A2B-A4BE-C56939BFA195}" dt="2024-02-17T18:12:20.655" v="654" actId="115"/>
          <ac:spMkLst>
            <pc:docMk/>
            <pc:sldMk cId="1218017747" sldId="781"/>
            <ac:spMk id="4" creationId="{8E857F85-8386-1F2D-A7D2-C62C0E9CFF64}"/>
          </ac:spMkLst>
        </pc:spChg>
      </pc:sldChg>
      <pc:sldChg chg="addSp delSp modSp add modAnim">
        <pc:chgData name="Ed Godfrey" userId="61aa7c48ee0e3db0" providerId="LiveId" clId="{0F3F5CF3-61CD-4A2B-A4BE-C56939BFA195}" dt="2024-02-17T18:25:04.726" v="799" actId="403"/>
        <pc:sldMkLst>
          <pc:docMk/>
          <pc:sldMk cId="382768372" sldId="782"/>
        </pc:sldMkLst>
        <pc:spChg chg="add del mod">
          <ac:chgData name="Ed Godfrey" userId="61aa7c48ee0e3db0" providerId="LiveId" clId="{0F3F5CF3-61CD-4A2B-A4BE-C56939BFA195}" dt="2024-02-17T18:25:04.726" v="799" actId="403"/>
          <ac:spMkLst>
            <pc:docMk/>
            <pc:sldMk cId="382768372" sldId="782"/>
            <ac:spMk id="2" creationId="{6652C58D-2EE2-A0B6-0CB6-62FAD8156FBC}"/>
          </ac:spMkLst>
        </pc:spChg>
        <pc:spChg chg="del">
          <ac:chgData name="Ed Godfrey" userId="61aa7c48ee0e3db0" providerId="LiveId" clId="{0F3F5CF3-61CD-4A2B-A4BE-C56939BFA195}" dt="2024-02-17T18:13:46.459" v="695" actId="21"/>
          <ac:spMkLst>
            <pc:docMk/>
            <pc:sldMk cId="382768372" sldId="782"/>
            <ac:spMk id="4" creationId="{6DD0F8FE-9E98-7E26-E0BA-417578124614}"/>
          </ac:spMkLst>
        </pc:spChg>
      </pc:sldChg>
      <pc:sldChg chg="modSp add modAnim">
        <pc:chgData name="Ed Godfrey" userId="61aa7c48ee0e3db0" providerId="LiveId" clId="{0F3F5CF3-61CD-4A2B-A4BE-C56939BFA195}" dt="2024-02-17T18:27:03.660" v="856" actId="114"/>
        <pc:sldMkLst>
          <pc:docMk/>
          <pc:sldMk cId="1038442341" sldId="783"/>
        </pc:sldMkLst>
        <pc:spChg chg="mod">
          <ac:chgData name="Ed Godfrey" userId="61aa7c48ee0e3db0" providerId="LiveId" clId="{0F3F5CF3-61CD-4A2B-A4BE-C56939BFA195}" dt="2024-02-17T18:27:03.660" v="856" actId="114"/>
          <ac:spMkLst>
            <pc:docMk/>
            <pc:sldMk cId="1038442341" sldId="783"/>
            <ac:spMk id="2" creationId="{054C714E-14CB-3589-A434-D3DBF4CCC206}"/>
          </ac:spMkLst>
        </pc:spChg>
      </pc:sldChg>
      <pc:sldChg chg="add">
        <pc:chgData name="Ed Godfrey" userId="61aa7c48ee0e3db0" providerId="LiveId" clId="{0F3F5CF3-61CD-4A2B-A4BE-C56939BFA195}" dt="2024-02-17T18:35:00.230" v="1070"/>
        <pc:sldMkLst>
          <pc:docMk/>
          <pc:sldMk cId="3590101766" sldId="7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2/17/2024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Results of God’s Wrath (Part 3)</a:t>
            </a:r>
          </a:p>
          <a:p>
            <a:pPr algn="ctr"/>
            <a:r>
              <a:rPr lang="en-US" sz="3600" b="1" dirty="0">
                <a:solidFill>
                  <a:schemeClr val="tx1"/>
                </a:solidFill>
                <a:latin typeface="Avenir Next LT Pro Light" panose="020B0304020202020204" pitchFamily="34" charset="0"/>
              </a:rPr>
              <a:t>Romans 1:24-32</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18,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186D7-F709-F9F3-DD3C-1158EF379FF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2C0128C-31B4-EB24-E64C-D86D6F092BAD}"/>
              </a:ext>
            </a:extLst>
          </p:cNvPr>
          <p:cNvSpPr txBox="1">
            <a:spLocks noChangeArrowheads="1"/>
          </p:cNvSpPr>
          <p:nvPr/>
        </p:nvSpPr>
        <p:spPr bwMode="auto">
          <a:xfrm>
            <a:off x="865239" y="942139"/>
            <a:ext cx="1113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startAt="3"/>
            </a:pPr>
            <a:r>
              <a:rPr lang="en-US" i="0" dirty="0">
                <a:solidFill>
                  <a:schemeClr val="tx1"/>
                </a:solidFill>
                <a:latin typeface="Arial" panose="020B0604020202020204" pitchFamily="34" charset="0"/>
              </a:rPr>
              <a:t>Given over to sweeping degeneracy (28-32)</a:t>
            </a:r>
          </a:p>
        </p:txBody>
      </p:sp>
      <p:sp>
        <p:nvSpPr>
          <p:cNvPr id="6" name="TextBox 5">
            <a:extLst>
              <a:ext uri="{FF2B5EF4-FFF2-40B4-BE49-F238E27FC236}">
                <a16:creationId xmlns:a16="http://schemas.microsoft.com/office/drawing/2014/main" id="{E8940695-4C0B-A3ED-80F8-9F7329D02862}"/>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
        <p:nvSpPr>
          <p:cNvPr id="2" name="Text Box 3">
            <a:extLst>
              <a:ext uri="{FF2B5EF4-FFF2-40B4-BE49-F238E27FC236}">
                <a16:creationId xmlns:a16="http://schemas.microsoft.com/office/drawing/2014/main" id="{12117865-FC97-F62B-77A2-47F71E6B7930}"/>
              </a:ext>
            </a:extLst>
          </p:cNvPr>
          <p:cNvSpPr txBox="1">
            <a:spLocks noChangeArrowheads="1"/>
          </p:cNvSpPr>
          <p:nvPr/>
        </p:nvSpPr>
        <p:spPr bwMode="auto">
          <a:xfrm>
            <a:off x="173038" y="148291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057400" lvl="3" indent="-742950">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rejection</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 (28a)</a:t>
            </a:r>
          </a:p>
          <a:p>
            <a:pPr marL="2057400" lvl="3" indent="-742950">
              <a:buFont typeface="+mj-lt"/>
              <a:buAutoNum type="arabicPeriod"/>
            </a:pP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retribution</a:t>
            </a: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of God (28b)</a:t>
            </a:r>
            <a:endPar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228850" lvl="5" indent="0"/>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God gave them over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a depraved mind, to do those things which are not proper…</a:t>
            </a:r>
            <a:endPar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8E857F85-8386-1F2D-A7D2-C62C0E9CFF64}"/>
              </a:ext>
            </a:extLst>
          </p:cNvPr>
          <p:cNvSpPr txBox="1">
            <a:spLocks noChangeArrowheads="1"/>
          </p:cNvSpPr>
          <p:nvPr/>
        </p:nvSpPr>
        <p:spPr bwMode="auto">
          <a:xfrm>
            <a:off x="437536" y="3758143"/>
            <a:ext cx="11203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b="0" dirty="0">
                <a:solidFill>
                  <a:schemeClr val="tx1"/>
                </a:solidFill>
                <a:latin typeface="Arial" panose="020B0604020202020204" pitchFamily="34" charset="0"/>
              </a:rPr>
              <a:t>And just as they did not see it </a:t>
            </a:r>
            <a:r>
              <a:rPr lang="en-US" u="sng" dirty="0">
                <a:solidFill>
                  <a:schemeClr val="tx1"/>
                </a:solidFill>
                <a:latin typeface="Arial" panose="020B0604020202020204" pitchFamily="34" charset="0"/>
              </a:rPr>
              <a:t>worthwhile</a:t>
            </a:r>
            <a:r>
              <a:rPr lang="en-US" b="0" dirty="0">
                <a:solidFill>
                  <a:schemeClr val="tx1"/>
                </a:solidFill>
                <a:latin typeface="Arial" panose="020B0604020202020204" pitchFamily="34" charset="0"/>
              </a:rPr>
              <a:t> (</a:t>
            </a:r>
            <a:r>
              <a:rPr lang="en-US" b="0" dirty="0" err="1">
                <a:solidFill>
                  <a:schemeClr val="tx1"/>
                </a:solidFill>
                <a:latin typeface="Arial" panose="020B0604020202020204" pitchFamily="34" charset="0"/>
              </a:rPr>
              <a:t>dokimazo</a:t>
            </a:r>
            <a:r>
              <a:rPr lang="en-US" b="0" dirty="0">
                <a:solidFill>
                  <a:schemeClr val="tx1"/>
                </a:solidFill>
                <a:latin typeface="Arial" panose="020B0604020202020204" pitchFamily="34" charset="0"/>
              </a:rPr>
              <a:t>) to retain the knowledge of God; God gave them over to the tyranny of a mind that was not </a:t>
            </a:r>
            <a:r>
              <a:rPr lang="en-US" u="sng" dirty="0">
                <a:solidFill>
                  <a:schemeClr val="tx1"/>
                </a:solidFill>
                <a:latin typeface="Arial" panose="020B0604020202020204" pitchFamily="34" charset="0"/>
              </a:rPr>
              <a:t>worthwhile</a:t>
            </a:r>
            <a:r>
              <a:rPr lang="en-US" b="0" dirty="0">
                <a:solidFill>
                  <a:schemeClr val="tx1"/>
                </a:solidFill>
                <a:latin typeface="Arial" panose="020B0604020202020204" pitchFamily="34" charset="0"/>
              </a:rPr>
              <a:t> (</a:t>
            </a:r>
            <a:r>
              <a:rPr lang="en-US" b="0" dirty="0" err="1">
                <a:solidFill>
                  <a:schemeClr val="tx1"/>
                </a:solidFill>
                <a:latin typeface="Arial" panose="020B0604020202020204" pitchFamily="34" charset="0"/>
              </a:rPr>
              <a:t>adokimos</a:t>
            </a:r>
            <a:r>
              <a:rPr lang="en-US" b="0" dirty="0">
                <a:solidFill>
                  <a:schemeClr val="tx1"/>
                </a:solidFill>
                <a:latin typeface="Arial" panose="020B0604020202020204" pitchFamily="34" charset="0"/>
              </a:rPr>
              <a:t>). </a:t>
            </a:r>
            <a:endParaRPr lang="en-US" b="0" i="0" dirty="0">
              <a:solidFill>
                <a:schemeClr val="tx1"/>
              </a:solidFill>
              <a:latin typeface="Arial" panose="020B0604020202020204" pitchFamily="34" charset="0"/>
            </a:endParaRPr>
          </a:p>
        </p:txBody>
      </p:sp>
    </p:spTree>
    <p:extLst>
      <p:ext uri="{BB962C8B-B14F-4D97-AF65-F5344CB8AC3E}">
        <p14:creationId xmlns:p14="http://schemas.microsoft.com/office/powerpoint/2010/main" val="12180177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5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par>
                          <p:cTn id="12" fill="hold">
                            <p:stCondLst>
                              <p:cond delay="55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2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0FD33-BAA5-21CA-9005-248A2233FA5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CE5D111-5FCC-366E-368D-8A6F191153FA}"/>
              </a:ext>
            </a:extLst>
          </p:cNvPr>
          <p:cNvSpPr txBox="1">
            <a:spLocks noChangeArrowheads="1"/>
          </p:cNvSpPr>
          <p:nvPr/>
        </p:nvSpPr>
        <p:spPr bwMode="auto">
          <a:xfrm>
            <a:off x="865239" y="942139"/>
            <a:ext cx="1113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startAt="3"/>
            </a:pPr>
            <a:r>
              <a:rPr lang="en-US" i="0" dirty="0">
                <a:solidFill>
                  <a:schemeClr val="tx1"/>
                </a:solidFill>
                <a:latin typeface="Arial" panose="020B0604020202020204" pitchFamily="34" charset="0"/>
              </a:rPr>
              <a:t>Given over to sweeping degeneracy (28-32)</a:t>
            </a:r>
          </a:p>
        </p:txBody>
      </p:sp>
      <p:sp>
        <p:nvSpPr>
          <p:cNvPr id="6" name="TextBox 5">
            <a:extLst>
              <a:ext uri="{FF2B5EF4-FFF2-40B4-BE49-F238E27FC236}">
                <a16:creationId xmlns:a16="http://schemas.microsoft.com/office/drawing/2014/main" id="{AB3D178C-A30C-3F9F-7C07-AED07DB79EF5}"/>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
        <p:nvSpPr>
          <p:cNvPr id="2" name="Text Box 3">
            <a:extLst>
              <a:ext uri="{FF2B5EF4-FFF2-40B4-BE49-F238E27FC236}">
                <a16:creationId xmlns:a16="http://schemas.microsoft.com/office/drawing/2014/main" id="{6652C58D-2EE2-A0B6-0CB6-62FAD8156FBC}"/>
              </a:ext>
            </a:extLst>
          </p:cNvPr>
          <p:cNvSpPr txBox="1">
            <a:spLocks noChangeArrowheads="1"/>
          </p:cNvSpPr>
          <p:nvPr/>
        </p:nvSpPr>
        <p:spPr bwMode="auto">
          <a:xfrm>
            <a:off x="173038" y="148291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057400" lvl="3" indent="-742950">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rejection</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 (28a)</a:t>
            </a:r>
          </a:p>
          <a:p>
            <a:pPr marL="2057400" lvl="3" indent="-742950">
              <a:buFont typeface="+mj-lt"/>
              <a:buAutoNum type="arabicPeriod"/>
            </a:pP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retribution</a:t>
            </a: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of God (28b)</a:t>
            </a:r>
          </a:p>
          <a:p>
            <a:pPr marL="2057400" lvl="3" indent="-742950">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recklessness</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without God (29-31)</a:t>
            </a:r>
          </a:p>
          <a:p>
            <a:pPr marL="1314450" lvl="3" indent="0"/>
            <a:r>
              <a:rPr lang="en-US" b="0" dirty="0">
                <a:solidFill>
                  <a:srgbClr val="FFFF00"/>
                </a:solidFill>
                <a:latin typeface="Calibri" panose="020F0502020204030204" pitchFamily="34" charset="0"/>
                <a:ea typeface="Calibri" panose="020F0502020204030204" pitchFamily="34" charset="0"/>
                <a:cs typeface="Calibri" panose="020F0502020204030204" pitchFamily="34" charset="0"/>
              </a:rPr>
              <a:t>being filled with all unrighteousness (</a:t>
            </a:r>
            <a:r>
              <a:rPr lang="en-US" b="0" dirty="0" err="1">
                <a:solidFill>
                  <a:srgbClr val="FFFF00"/>
                </a:solidFill>
                <a:latin typeface="Calibri" panose="020F0502020204030204" pitchFamily="34" charset="0"/>
                <a:ea typeface="Calibri" panose="020F0502020204030204" pitchFamily="34" charset="0"/>
                <a:cs typeface="Calibri" panose="020F0502020204030204" pitchFamily="34" charset="0"/>
              </a:rPr>
              <a:t>adakia</a:t>
            </a:r>
            <a:r>
              <a:rPr lang="en-US" b="0" dirty="0">
                <a:solidFill>
                  <a:srgbClr val="FFFF00"/>
                </a:solidFill>
                <a:latin typeface="Calibri" panose="020F0502020204030204" pitchFamily="34" charset="0"/>
                <a:ea typeface="Calibri" panose="020F0502020204030204" pitchFamily="34" charset="0"/>
                <a:cs typeface="Calibri" panose="020F0502020204030204" pitchFamily="34" charset="0"/>
              </a:rPr>
              <a:t>), wickedness (pomeria), greed (pleonexia), evil (</a:t>
            </a:r>
            <a:r>
              <a:rPr lang="en-US" b="0" dirty="0" err="1">
                <a:solidFill>
                  <a:srgbClr val="FFFF00"/>
                </a:solidFill>
                <a:latin typeface="Calibri" panose="020F0502020204030204" pitchFamily="34" charset="0"/>
                <a:ea typeface="Calibri" panose="020F0502020204030204" pitchFamily="34" charset="0"/>
                <a:cs typeface="Calibri" panose="020F0502020204030204" pitchFamily="34" charset="0"/>
              </a:rPr>
              <a:t>kakia</a:t>
            </a:r>
            <a:r>
              <a:rPr lang="en-US" b="0" dirty="0">
                <a:solidFill>
                  <a:srgbClr val="FFFF00"/>
                </a:solidFill>
                <a:latin typeface="Calibri" panose="020F0502020204030204" pitchFamily="34" charset="0"/>
                <a:ea typeface="Calibri" panose="020F0502020204030204" pitchFamily="34" charset="0"/>
                <a:cs typeface="Calibri" panose="020F0502020204030204" pitchFamily="34" charset="0"/>
              </a:rPr>
              <a:t>); </a:t>
            </a:r>
            <a:r>
              <a:rPr lang="en-US" b="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full of envy, murder, strife, deceit, malice;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they are </a:t>
            </a:r>
            <a:r>
              <a:rPr lang="en-US" b="0" dirty="0">
                <a:solidFill>
                  <a:schemeClr val="accent6">
                    <a:lumMod val="60000"/>
                    <a:lumOff val="40000"/>
                  </a:schemeClr>
                </a:solidFill>
                <a:latin typeface="Calibri" panose="020F0502020204030204" pitchFamily="34" charset="0"/>
                <a:ea typeface="Calibri" panose="020F0502020204030204" pitchFamily="34" charset="0"/>
                <a:cs typeface="Calibri" panose="020F0502020204030204" pitchFamily="34" charset="0"/>
              </a:rPr>
              <a:t>gossips, 30 slanderers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b="0" dirty="0">
                <a:solidFill>
                  <a:srgbClr val="FFC000"/>
                </a:solidFill>
                <a:latin typeface="Calibri" panose="020F0502020204030204" pitchFamily="34" charset="0"/>
                <a:ea typeface="Calibri" panose="020F0502020204030204" pitchFamily="34" charset="0"/>
                <a:cs typeface="Calibri" panose="020F0502020204030204" pitchFamily="34" charset="0"/>
              </a:rPr>
              <a:t>haters of God, insolent, arrogant, boastful, inventors of evil, disobedient to parents,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b="0" dirty="0">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31 without understanding (</a:t>
            </a:r>
            <a:r>
              <a:rPr lang="en-US" b="0" dirty="0" err="1">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asunetos</a:t>
            </a:r>
            <a:r>
              <a:rPr lang="en-US" b="0" dirty="0">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 untrustworthy (</a:t>
            </a:r>
            <a:r>
              <a:rPr lang="en-US" b="0" dirty="0" err="1">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asunthetos</a:t>
            </a:r>
            <a:r>
              <a:rPr lang="en-US" b="0" dirty="0">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 unloving (</a:t>
            </a:r>
            <a:r>
              <a:rPr lang="en-US" b="0" dirty="0" err="1">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astorgos</a:t>
            </a:r>
            <a:r>
              <a:rPr lang="en-US" b="0" dirty="0">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 unmerciful (</a:t>
            </a:r>
            <a:r>
              <a:rPr lang="en-US" b="0" dirty="0" err="1">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aneleemon</a:t>
            </a:r>
            <a:r>
              <a:rPr lang="en-US" b="0" dirty="0">
                <a:solidFill>
                  <a:schemeClr val="tx1">
                    <a:lumMod val="75000"/>
                  </a:schemeClr>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827683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3530B-DA00-FCB8-081B-676EDFAAFE7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8DB0C70-CBC5-97CB-252E-F083BCB9273B}"/>
              </a:ext>
            </a:extLst>
          </p:cNvPr>
          <p:cNvSpPr txBox="1">
            <a:spLocks noChangeArrowheads="1"/>
          </p:cNvSpPr>
          <p:nvPr/>
        </p:nvSpPr>
        <p:spPr bwMode="auto">
          <a:xfrm>
            <a:off x="865239" y="942139"/>
            <a:ext cx="1113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startAt="3"/>
            </a:pPr>
            <a:r>
              <a:rPr lang="en-US" i="0" dirty="0">
                <a:solidFill>
                  <a:schemeClr val="tx1"/>
                </a:solidFill>
                <a:latin typeface="Arial" panose="020B0604020202020204" pitchFamily="34" charset="0"/>
              </a:rPr>
              <a:t>Given over to sweeping degeneracy (28-32)</a:t>
            </a:r>
          </a:p>
        </p:txBody>
      </p:sp>
      <p:sp>
        <p:nvSpPr>
          <p:cNvPr id="6" name="TextBox 5">
            <a:extLst>
              <a:ext uri="{FF2B5EF4-FFF2-40B4-BE49-F238E27FC236}">
                <a16:creationId xmlns:a16="http://schemas.microsoft.com/office/drawing/2014/main" id="{50A628D1-40A7-AE48-B9E6-E6D5D0F6A317}"/>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
        <p:nvSpPr>
          <p:cNvPr id="2" name="Text Box 3">
            <a:extLst>
              <a:ext uri="{FF2B5EF4-FFF2-40B4-BE49-F238E27FC236}">
                <a16:creationId xmlns:a16="http://schemas.microsoft.com/office/drawing/2014/main" id="{054C714E-14CB-3589-A434-D3DBF4CCC206}"/>
              </a:ext>
            </a:extLst>
          </p:cNvPr>
          <p:cNvSpPr txBox="1">
            <a:spLocks noChangeArrowheads="1"/>
          </p:cNvSpPr>
          <p:nvPr/>
        </p:nvSpPr>
        <p:spPr bwMode="auto">
          <a:xfrm>
            <a:off x="173038" y="1482917"/>
            <a:ext cx="11805602"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057400" lvl="3" indent="-742950">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rejection</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 (28a)</a:t>
            </a:r>
          </a:p>
          <a:p>
            <a:pPr marL="2057400" lvl="3" indent="-742950">
              <a:buFont typeface="+mj-lt"/>
              <a:buAutoNum type="arabicPeriod"/>
            </a:pP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retribution</a:t>
            </a: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of God (28b)</a:t>
            </a:r>
          </a:p>
          <a:p>
            <a:pPr marL="2057400" lvl="3" indent="-742950">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recklessness</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without God (29-31)</a:t>
            </a:r>
          </a:p>
          <a:p>
            <a:pPr marL="2057400" lvl="3" indent="-742950">
              <a:buFont typeface="+mj-lt"/>
              <a:buAutoNum type="arabicPeriod"/>
            </a:pP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rebellion</a:t>
            </a:r>
            <a:r>
              <a:rPr lang="en-US"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against God (32)</a:t>
            </a:r>
          </a:p>
          <a:p>
            <a:pPr marL="2228850" lvl="5" indent="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although they know the ordinance of God, that those who practice such things are worthy of death, they not only do the same, but also give hearty approval to those who practice them.</a:t>
            </a:r>
          </a:p>
        </p:txBody>
      </p:sp>
    </p:spTree>
    <p:extLst>
      <p:ext uri="{BB962C8B-B14F-4D97-AF65-F5344CB8AC3E}">
        <p14:creationId xmlns:p14="http://schemas.microsoft.com/office/powerpoint/2010/main" val="10384423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250"/>
                                        <p:tgtEl>
                                          <p:spTgt spid="2">
                                            <p:txEl>
                                              <p:pRg st="3" end="3"/>
                                            </p:txEl>
                                          </p:spTgt>
                                        </p:tgtEl>
                                      </p:cBhvr>
                                    </p:animEffect>
                                  </p:childTnLst>
                                </p:cTn>
                              </p:par>
                            </p:childTnLst>
                          </p:cTn>
                        </p:par>
                        <p:par>
                          <p:cTn id="8" fill="hold">
                            <p:stCondLst>
                              <p:cond delay="2750"/>
                            </p:stCondLst>
                            <p:childTnLst>
                              <p:par>
                                <p:cTn id="9" presetID="10" presetClass="entr" presetSubtype="0" fill="hold" grpId="0" nodeType="afterEffect">
                                  <p:stCondLst>
                                    <p:cond delay="500"/>
                                  </p:stCondLst>
                                  <p:childTnLst>
                                    <p:set>
                                      <p:cBhvr>
                                        <p:cTn id="10" dur="1" fill="hold">
                                          <p:stCondLst>
                                            <p:cond delay="0"/>
                                          </p:stCondLst>
                                        </p:cTn>
                                        <p:tgtEl>
                                          <p:spTgt spid="2">
                                            <p:txEl>
                                              <p:pRg st="4" end="4"/>
                                            </p:txEl>
                                          </p:spTgt>
                                        </p:tgtEl>
                                        <p:attrNameLst>
                                          <p:attrName>style.visibility</p:attrName>
                                        </p:attrNameLst>
                                      </p:cBhvr>
                                      <p:to>
                                        <p:strVal val="visible"/>
                                      </p:to>
                                    </p:set>
                                    <p:animEffect transition="in" filter="fade">
                                      <p:cBhvr>
                                        <p:cTn id="11"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2141"/>
            <a:ext cx="11805602"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rabicPeriod"/>
            </a:pPr>
            <a:r>
              <a:rPr lang="en-US" sz="29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Let us be thankful to God for rescuing us from His wrath through the wrath-absorbing work of His </a:t>
            </a:r>
            <a:r>
              <a:rPr lang="en-US" sz="2900" b="0" dirty="0">
                <a:solidFill>
                  <a:schemeClr val="tx1"/>
                </a:solidFill>
                <a:latin typeface="Calibri" panose="020F0502020204030204" pitchFamily="34" charset="0"/>
                <a:ea typeface="Calibri" panose="020F0502020204030204" pitchFamily="34" charset="0"/>
                <a:cs typeface="Calibri" panose="020F0502020204030204" pitchFamily="34" charset="0"/>
              </a:rPr>
              <a:t>S</a:t>
            </a:r>
            <a:r>
              <a:rPr lang="en-US" sz="29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 on the cross.</a:t>
            </a:r>
          </a:p>
          <a:p>
            <a:pPr marL="514350" marR="0" indent="-514350" algn="just">
              <a:spcBef>
                <a:spcPts val="0"/>
              </a:spcBef>
              <a:spcAft>
                <a:spcPts val="0"/>
              </a:spcAft>
              <a:buAutoNum type="arabicPeriod"/>
            </a:pPr>
            <a:r>
              <a:rPr lang="en-US" sz="2900" b="0" dirty="0">
                <a:solidFill>
                  <a:schemeClr val="tx1"/>
                </a:solidFill>
                <a:latin typeface="Calibri" panose="020F0502020204030204" pitchFamily="34" charset="0"/>
                <a:ea typeface="Calibri" panose="020F0502020204030204" pitchFamily="34" charset="0"/>
                <a:cs typeface="Calibri" panose="020F0502020204030204" pitchFamily="34" charset="0"/>
              </a:rPr>
              <a:t>L</a:t>
            </a:r>
            <a:r>
              <a:rPr lang="en-US" sz="29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et us be diligent in prayer to plead with the Lord to save those who are currently under God's wrath.</a:t>
            </a:r>
          </a:p>
          <a:p>
            <a:pPr marL="514350" marR="0" indent="-514350" algn="just">
              <a:spcBef>
                <a:spcPts val="0"/>
              </a:spcBef>
              <a:spcAft>
                <a:spcPts val="0"/>
              </a:spcAft>
              <a:buAutoNum type="arabicPeriod"/>
            </a:pPr>
            <a:r>
              <a:rPr lang="en-US" sz="2900" b="0" dirty="0">
                <a:solidFill>
                  <a:schemeClr val="tx1"/>
                </a:solidFill>
                <a:latin typeface="Calibri" panose="020F0502020204030204" pitchFamily="34" charset="0"/>
                <a:ea typeface="Calibri" panose="020F0502020204030204" pitchFamily="34" charset="0"/>
                <a:cs typeface="Calibri" panose="020F0502020204030204" pitchFamily="34" charset="0"/>
              </a:rPr>
              <a:t>L</a:t>
            </a:r>
            <a:r>
              <a:rPr lang="en-US" sz="29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et us plead with the Lord to enable us to mortify our own sins by the power of the Holy Spirit as we realize that all sin, even the sin of saints, displeases God.</a:t>
            </a:r>
          </a:p>
          <a:p>
            <a:pPr marL="514350" marR="0" indent="-514350" algn="just">
              <a:spcBef>
                <a:spcPts val="0"/>
              </a:spcBef>
              <a:spcAft>
                <a:spcPts val="0"/>
              </a:spcAft>
              <a:buAutoNum type="arabicPeriod"/>
            </a:pPr>
            <a:r>
              <a:rPr lang="en-US" sz="2900" b="0" dirty="0">
                <a:solidFill>
                  <a:schemeClr val="tx1"/>
                </a:solidFill>
                <a:latin typeface="Calibri" panose="020F0502020204030204" pitchFamily="34" charset="0"/>
                <a:ea typeface="Calibri" panose="020F0502020204030204" pitchFamily="34" charset="0"/>
                <a:cs typeface="Calibri" panose="020F0502020204030204" pitchFamily="34" charset="0"/>
              </a:rPr>
              <a:t>L</a:t>
            </a:r>
            <a:r>
              <a:rPr lang="en-US" sz="29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et us remember that there is no such thing as atheists or agnostics. All are aware that there is the One true living God, the God who made all things. Therefore, all are without excuse.</a:t>
            </a:r>
          </a:p>
          <a:p>
            <a:pPr marL="514350" marR="0" indent="-514350" algn="just">
              <a:spcBef>
                <a:spcPts val="0"/>
              </a:spcBef>
              <a:spcAft>
                <a:spcPts val="0"/>
              </a:spcAft>
              <a:buAutoNum type="arabicPeriod"/>
            </a:pPr>
            <a:r>
              <a:rPr lang="en-US" sz="2900" b="0" dirty="0">
                <a:solidFill>
                  <a:schemeClr val="tx1"/>
                </a:solidFill>
                <a:latin typeface="Calibri" panose="020F0502020204030204" pitchFamily="34" charset="0"/>
                <a:ea typeface="Calibri" panose="020F0502020204030204" pitchFamily="34" charset="0"/>
                <a:cs typeface="Calibri" panose="020F0502020204030204" pitchFamily="34" charset="0"/>
              </a:rPr>
              <a:t>I</a:t>
            </a:r>
            <a:r>
              <a:rPr lang="en-US" sz="29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 you have not received Jesus Christ as Lord and Savior, this passage should cause you to flee at once from the wrath of God which is both present and coming. </a:t>
            </a: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3349917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3F14D-C955-689C-A9B6-37E85AC5967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24C4EB9-EED4-8124-5202-8F23789970BF}"/>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Results of God’s Wrath (Part 3)</a:t>
            </a:r>
          </a:p>
          <a:p>
            <a:pPr algn="ctr"/>
            <a:r>
              <a:rPr lang="en-US" sz="3600" b="1" dirty="0">
                <a:solidFill>
                  <a:schemeClr val="tx1"/>
                </a:solidFill>
                <a:latin typeface="Avenir Next LT Pro Light" panose="020B0304020202020204" pitchFamily="34" charset="0"/>
              </a:rPr>
              <a:t>Romans 1:24-32</a:t>
            </a:r>
          </a:p>
        </p:txBody>
      </p:sp>
      <p:sp>
        <p:nvSpPr>
          <p:cNvPr id="4" name="TextBox 3">
            <a:extLst>
              <a:ext uri="{FF2B5EF4-FFF2-40B4-BE49-F238E27FC236}">
                <a16:creationId xmlns:a16="http://schemas.microsoft.com/office/drawing/2014/main" id="{AFBA6FC5-0FE2-37BE-0AFE-102300A9E304}"/>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18, 2024</a:t>
            </a:r>
          </a:p>
        </p:txBody>
      </p:sp>
      <p:pic>
        <p:nvPicPr>
          <p:cNvPr id="5" name="Picture 4" descr="A close up of a book cover&#10;&#10;Description automatically generated">
            <a:extLst>
              <a:ext uri="{FF2B5EF4-FFF2-40B4-BE49-F238E27FC236}">
                <a16:creationId xmlns:a16="http://schemas.microsoft.com/office/drawing/2014/main" id="{0F2C20BA-C542-28C6-15B2-FBD5E90E29BB}"/>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59010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Therefore God gave them over in the lusts of their hearts to impurity, so that their bodies would be dishonored among them. 25 For they exchanged the truth of God for a lie, and worshiped and served the creature rather than the Creator, who is blessed forever. Amen. 26 For this reason God gave them over to degrading passions; for their women exchanged the natural function for that which is unnatural, 27 and in the same way also the men abandoned the natural function of the woman and burned in their desire toward one another, men with men committing indecent acts and receiving in their own persons the due penalty of their error. them.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1:24-27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And just as they did not see fit to acknowledge God any longer, God gave them over to a depraved mind, to do those things which are not proper, 29 being filled with all unrighteousness, wickedness, greed, evil; full of envy, murder, strife, deceit, malice; they are gossips, 30 slanderers, haters of God, insolent, arrogant, boastful, inventors of evil, disobedient to parents, 31 without understanding, untrustworthy, unloving, unmerciful; 32 and although they know the ordinance of God, that those who practice such things are worthy of death, they not only do the same, but also give hearty approval to those who practice them.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1:28-32</a:t>
            </a:r>
          </a:p>
        </p:txBody>
      </p:sp>
    </p:spTree>
    <p:extLst>
      <p:ext uri="{BB962C8B-B14F-4D97-AF65-F5344CB8AC3E}">
        <p14:creationId xmlns:p14="http://schemas.microsoft.com/office/powerpoint/2010/main" val="103583345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God’s intense displeasure against any and all unrighteousness; against any and all who strive to suppress, hold down and pervert the truth of God; against any and all who exchange the truth of God for a lie and worship and serve the creature rather than the Creator who is blessed forever. Amen.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God’s Wrath</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p>
          <a:p>
            <a:pPr marL="857250" marR="0" lvl="0" indent="-857250" algn="just">
              <a:spcBef>
                <a:spcPts val="0"/>
              </a:spcBef>
              <a:spcAft>
                <a:spcPts val="0"/>
              </a:spcAft>
              <a:buFont typeface="+mj-lt"/>
              <a:buAutoNum type="romanUcPeriod"/>
            </a:pPr>
            <a:r>
              <a:rPr lang="en-US" sz="36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results</a:t>
            </a:r>
            <a:r>
              <a:rPr lang="en-US" sz="36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of God’s wrath (24-32)</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self-deception (24-25)</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sexual deviancy (26-27)</a:t>
            </a:r>
          </a:p>
          <a:p>
            <a:pPr marL="1657350" lvl="2" indent="-514350">
              <a:buFont typeface="+mj-lt"/>
              <a:buAutoNum type="alphaUcPeriod"/>
            </a:pPr>
            <a:r>
              <a:rPr lang="en-US" sz="3000" i="0" dirty="0">
                <a:solidFill>
                  <a:schemeClr val="tx1"/>
                </a:solidFill>
                <a:latin typeface="Arial" panose="020B0604020202020204" pitchFamily="34" charset="0"/>
                <a:ea typeface="Calibri" panose="020F0502020204030204" pitchFamily="34" charset="0"/>
              </a:rPr>
              <a:t>Given over to sweeping degeneracy (28-32)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1:15-32</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250"/>
                                        <p:tgtEl>
                                          <p:spTgt spid="3">
                                            <p:txEl>
                                              <p:pRg st="6" end="6"/>
                                            </p:txEl>
                                          </p:spTgt>
                                        </p:tgtEl>
                                      </p:cBhvr>
                                    </p:animEffect>
                                  </p:childTnLst>
                                </p:cTn>
                              </p:par>
                            </p:childTnLst>
                          </p:cTn>
                        </p:par>
                        <p:par>
                          <p:cTn id="8" fill="hold">
                            <p:stCondLst>
                              <p:cond delay="2250"/>
                            </p:stCondLst>
                            <p:childTnLst>
                              <p:par>
                                <p:cTn id="9" presetID="10" presetClass="entr" presetSubtype="0" fill="hold" nodeType="afterEffect">
                                  <p:stCondLst>
                                    <p:cond delay="250"/>
                                  </p:stCondLst>
                                  <p:childTnLst>
                                    <p:set>
                                      <p:cBhvr>
                                        <p:cTn id="10" dur="1" fill="hold">
                                          <p:stCondLst>
                                            <p:cond delay="0"/>
                                          </p:stCondLst>
                                        </p:cTn>
                                        <p:tgtEl>
                                          <p:spTgt spid="3">
                                            <p:txEl>
                                              <p:pRg st="7" end="7"/>
                                            </p:txEl>
                                          </p:spTgt>
                                        </p:tgtEl>
                                        <p:attrNameLst>
                                          <p:attrName>style.visibility</p:attrName>
                                        </p:attrNameLst>
                                      </p:cBhvr>
                                      <p:to>
                                        <p:strVal val="visible"/>
                                      </p:to>
                                    </p:set>
                                    <p:animEffect transition="in" filter="fade">
                                      <p:cBhvr>
                                        <p:cTn id="11" dur="2250"/>
                                        <p:tgtEl>
                                          <p:spTgt spid="3">
                                            <p:txEl>
                                              <p:pRg st="7" end="7"/>
                                            </p:txEl>
                                          </p:spTgt>
                                        </p:tgtEl>
                                      </p:cBhvr>
                                    </p:animEffect>
                                  </p:childTnLst>
                                </p:cTn>
                              </p:par>
                            </p:childTnLst>
                          </p:cTn>
                        </p:par>
                        <p:par>
                          <p:cTn id="12" fill="hold">
                            <p:stCondLst>
                              <p:cond delay="4750"/>
                            </p:stCondLst>
                            <p:childTnLst>
                              <p:par>
                                <p:cTn id="13" presetID="10" presetClass="entr" presetSubtype="0" fill="hold" nodeType="afterEffect">
                                  <p:stCondLst>
                                    <p:cond delay="25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2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8D2D2-B829-72DC-E89D-2FB13FBBD7C7}"/>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B257D9BB-E79E-DCC0-B456-D2226FCF31A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Vice and Virtue List</a:t>
            </a:r>
          </a:p>
        </p:txBody>
      </p:sp>
      <p:graphicFrame>
        <p:nvGraphicFramePr>
          <p:cNvPr id="4" name="Table 3">
            <a:extLst>
              <a:ext uri="{FF2B5EF4-FFF2-40B4-BE49-F238E27FC236}">
                <a16:creationId xmlns:a16="http://schemas.microsoft.com/office/drawing/2014/main" id="{08462BAC-9753-D73A-69E5-8A19271F1A59}"/>
              </a:ext>
            </a:extLst>
          </p:cNvPr>
          <p:cNvGraphicFramePr>
            <a:graphicFrameLocks noGrp="1"/>
          </p:cNvGraphicFramePr>
          <p:nvPr>
            <p:extLst>
              <p:ext uri="{D42A27DB-BD31-4B8C-83A1-F6EECF244321}">
                <p14:modId xmlns:p14="http://schemas.microsoft.com/office/powerpoint/2010/main" val="4224099154"/>
              </p:ext>
            </p:extLst>
          </p:nvPr>
        </p:nvGraphicFramePr>
        <p:xfrm>
          <a:off x="158496" y="898767"/>
          <a:ext cx="11875008" cy="5593080"/>
        </p:xfrm>
        <a:graphic>
          <a:graphicData uri="http://schemas.openxmlformats.org/drawingml/2006/table">
            <a:tbl>
              <a:tblPr firstRow="1" bandRow="1">
                <a:tableStyleId>{5C22544A-7EE6-4342-B048-85BDC9FD1C3A}</a:tableStyleId>
              </a:tblPr>
              <a:tblGrid>
                <a:gridCol w="5937504">
                  <a:extLst>
                    <a:ext uri="{9D8B030D-6E8A-4147-A177-3AD203B41FA5}">
                      <a16:colId xmlns:a16="http://schemas.microsoft.com/office/drawing/2014/main" val="2142808239"/>
                    </a:ext>
                  </a:extLst>
                </a:gridCol>
                <a:gridCol w="5937504">
                  <a:extLst>
                    <a:ext uri="{9D8B030D-6E8A-4147-A177-3AD203B41FA5}">
                      <a16:colId xmlns:a16="http://schemas.microsoft.com/office/drawing/2014/main" val="2637817293"/>
                    </a:ext>
                  </a:extLst>
                </a:gridCol>
              </a:tblGrid>
              <a:tr h="370840">
                <a:tc>
                  <a:txBody>
                    <a:bodyPr/>
                    <a:lstStyle/>
                    <a:p>
                      <a:pPr algn="ctr"/>
                      <a:r>
                        <a:rPr lang="en-US" sz="2800" dirty="0">
                          <a:latin typeface="Abadi" panose="020B0604020104020204" pitchFamily="34" charset="0"/>
                        </a:rPr>
                        <a:t>VICES</a:t>
                      </a:r>
                    </a:p>
                  </a:txBody>
                  <a:tcPr/>
                </a:tc>
                <a:tc>
                  <a:txBody>
                    <a:bodyPr/>
                    <a:lstStyle/>
                    <a:p>
                      <a:pPr algn="ctr"/>
                      <a:r>
                        <a:rPr lang="en-US" sz="2800" dirty="0">
                          <a:latin typeface="Abadi" panose="020B0604020104020204" pitchFamily="34" charset="0"/>
                        </a:rPr>
                        <a:t>VIRTUES</a:t>
                      </a:r>
                    </a:p>
                  </a:txBody>
                  <a:tcPr/>
                </a:tc>
                <a:extLst>
                  <a:ext uri="{0D108BD9-81ED-4DB2-BD59-A6C34878D82A}">
                    <a16:rowId xmlns:a16="http://schemas.microsoft.com/office/drawing/2014/main" val="2807766002"/>
                  </a:ext>
                </a:extLst>
              </a:tr>
              <a:tr h="370840">
                <a:tc>
                  <a:txBody>
                    <a:bodyPr/>
                    <a:lstStyle/>
                    <a:p>
                      <a:pPr algn="ctr"/>
                      <a:r>
                        <a:rPr lang="en-US" sz="2100" dirty="0">
                          <a:latin typeface="Abadi" panose="020B0604020104020204" pitchFamily="34" charset="0"/>
                        </a:rPr>
                        <a:t>Galatians 5:19-21 – “The Deeds of the Flesh” (15)</a:t>
                      </a:r>
                    </a:p>
                  </a:txBody>
                  <a:tcPr/>
                </a:tc>
                <a:tc>
                  <a:txBody>
                    <a:bodyPr/>
                    <a:lstStyle/>
                    <a:p>
                      <a:pPr algn="ctr"/>
                      <a:r>
                        <a:rPr lang="en-US" sz="2100" dirty="0">
                          <a:latin typeface="Abadi" panose="020B0604020104020204" pitchFamily="34" charset="0"/>
                        </a:rPr>
                        <a:t>Galatians 5:22-23 “The Fruit of the Spirit” (9)</a:t>
                      </a:r>
                    </a:p>
                  </a:txBody>
                  <a:tcPr/>
                </a:tc>
                <a:extLst>
                  <a:ext uri="{0D108BD9-81ED-4DB2-BD59-A6C34878D82A}">
                    <a16:rowId xmlns:a16="http://schemas.microsoft.com/office/drawing/2014/main" val="414813426"/>
                  </a:ext>
                </a:extLst>
              </a:tr>
              <a:tr h="370840">
                <a:tc>
                  <a:txBody>
                    <a:bodyPr/>
                    <a:lstStyle/>
                    <a:p>
                      <a:pPr algn="ctr"/>
                      <a:r>
                        <a:rPr lang="en-US" sz="2000" b="0" i="0" u="none" strike="noStrike" kern="1200" baseline="0" dirty="0">
                          <a:solidFill>
                            <a:schemeClr val="dk1"/>
                          </a:solidFill>
                          <a:latin typeface="+mn-lt"/>
                          <a:ea typeface="+mn-ea"/>
                          <a:cs typeface="+mn-cs"/>
                        </a:rPr>
                        <a:t>immorality, </a:t>
                      </a:r>
                    </a:p>
                    <a:p>
                      <a:pPr algn="ctr"/>
                      <a:r>
                        <a:rPr lang="en-US" sz="2000" b="0" i="0" u="none" strike="noStrike" kern="1200" baseline="0" dirty="0">
                          <a:solidFill>
                            <a:schemeClr val="dk1"/>
                          </a:solidFill>
                          <a:latin typeface="+mn-lt"/>
                          <a:ea typeface="+mn-ea"/>
                          <a:cs typeface="+mn-cs"/>
                        </a:rPr>
                        <a:t>impurity, </a:t>
                      </a:r>
                    </a:p>
                    <a:p>
                      <a:pPr algn="ctr"/>
                      <a:r>
                        <a:rPr lang="en-US" sz="2000" b="0" i="0" u="none" strike="noStrike" kern="1200" baseline="0" dirty="0">
                          <a:solidFill>
                            <a:schemeClr val="dk1"/>
                          </a:solidFill>
                          <a:latin typeface="+mn-lt"/>
                          <a:ea typeface="+mn-ea"/>
                          <a:cs typeface="+mn-cs"/>
                        </a:rPr>
                        <a:t>sensuality, </a:t>
                      </a:r>
                    </a:p>
                    <a:p>
                      <a:pPr algn="ctr"/>
                      <a:r>
                        <a:rPr lang="en-US" sz="2000" b="0" i="0" u="none" strike="noStrike" kern="1200" baseline="0" dirty="0">
                          <a:solidFill>
                            <a:schemeClr val="dk1"/>
                          </a:solidFill>
                          <a:latin typeface="+mn-lt"/>
                          <a:ea typeface="+mn-ea"/>
                          <a:cs typeface="+mn-cs"/>
                        </a:rPr>
                        <a:t>idolatry, </a:t>
                      </a:r>
                    </a:p>
                    <a:p>
                      <a:pPr algn="ctr"/>
                      <a:r>
                        <a:rPr lang="en-US" sz="2000" b="0" i="0" u="none" strike="noStrike" kern="1200" baseline="0" dirty="0">
                          <a:solidFill>
                            <a:schemeClr val="dk1"/>
                          </a:solidFill>
                          <a:latin typeface="+mn-lt"/>
                          <a:ea typeface="+mn-ea"/>
                          <a:cs typeface="+mn-cs"/>
                        </a:rPr>
                        <a:t>sorcery, </a:t>
                      </a:r>
                    </a:p>
                    <a:p>
                      <a:pPr algn="ctr"/>
                      <a:r>
                        <a:rPr lang="en-US" sz="2000" b="0" i="0" u="none" strike="noStrike" kern="1200" baseline="0" dirty="0">
                          <a:solidFill>
                            <a:schemeClr val="dk1"/>
                          </a:solidFill>
                          <a:latin typeface="+mn-lt"/>
                          <a:ea typeface="+mn-ea"/>
                          <a:cs typeface="+mn-cs"/>
                        </a:rPr>
                        <a:t>enmities, </a:t>
                      </a:r>
                    </a:p>
                    <a:p>
                      <a:pPr algn="ctr"/>
                      <a:r>
                        <a:rPr lang="en-US" sz="2000" b="0" i="0" u="none" strike="noStrike" kern="1200" baseline="0" dirty="0">
                          <a:solidFill>
                            <a:schemeClr val="dk1"/>
                          </a:solidFill>
                          <a:latin typeface="+mn-lt"/>
                          <a:ea typeface="+mn-ea"/>
                          <a:cs typeface="+mn-cs"/>
                        </a:rPr>
                        <a:t>strife, </a:t>
                      </a:r>
                    </a:p>
                    <a:p>
                      <a:pPr algn="ctr"/>
                      <a:r>
                        <a:rPr lang="en-US" sz="2000" b="0" i="0" u="none" strike="noStrike" kern="1200" baseline="0" dirty="0">
                          <a:solidFill>
                            <a:schemeClr val="dk1"/>
                          </a:solidFill>
                          <a:latin typeface="+mn-lt"/>
                          <a:ea typeface="+mn-ea"/>
                          <a:cs typeface="+mn-cs"/>
                        </a:rPr>
                        <a:t>jealousy, </a:t>
                      </a:r>
                    </a:p>
                    <a:p>
                      <a:pPr algn="ctr"/>
                      <a:r>
                        <a:rPr lang="en-US" sz="2000" b="0" i="0" u="none" strike="noStrike" kern="1200" baseline="0" dirty="0">
                          <a:solidFill>
                            <a:schemeClr val="dk1"/>
                          </a:solidFill>
                          <a:latin typeface="+mn-lt"/>
                          <a:ea typeface="+mn-ea"/>
                          <a:cs typeface="+mn-cs"/>
                        </a:rPr>
                        <a:t>outbursts of anger, </a:t>
                      </a:r>
                    </a:p>
                    <a:p>
                      <a:pPr algn="ctr"/>
                      <a:r>
                        <a:rPr lang="en-US" sz="2000" b="0" i="0" u="none" strike="noStrike" kern="1200" baseline="0" dirty="0">
                          <a:solidFill>
                            <a:schemeClr val="dk1"/>
                          </a:solidFill>
                          <a:latin typeface="+mn-lt"/>
                          <a:ea typeface="+mn-ea"/>
                          <a:cs typeface="+mn-cs"/>
                        </a:rPr>
                        <a:t>disputes, </a:t>
                      </a:r>
                    </a:p>
                    <a:p>
                      <a:pPr algn="ctr"/>
                      <a:r>
                        <a:rPr lang="en-US" sz="2000" b="0" i="0" u="none" strike="noStrike" kern="1200" baseline="0" dirty="0">
                          <a:solidFill>
                            <a:schemeClr val="dk1"/>
                          </a:solidFill>
                          <a:latin typeface="+mn-lt"/>
                          <a:ea typeface="+mn-ea"/>
                          <a:cs typeface="+mn-cs"/>
                        </a:rPr>
                        <a:t>dissensions, </a:t>
                      </a:r>
                    </a:p>
                    <a:p>
                      <a:pPr algn="ctr"/>
                      <a:r>
                        <a:rPr lang="en-US" sz="2000" b="0" i="0" u="none" strike="noStrike" kern="1200" baseline="0" dirty="0">
                          <a:solidFill>
                            <a:schemeClr val="dk1"/>
                          </a:solidFill>
                          <a:latin typeface="+mn-lt"/>
                          <a:ea typeface="+mn-ea"/>
                          <a:cs typeface="+mn-cs"/>
                        </a:rPr>
                        <a:t>factions, </a:t>
                      </a:r>
                    </a:p>
                    <a:p>
                      <a:pPr algn="ctr"/>
                      <a:r>
                        <a:rPr lang="en-US" sz="2000" b="0" i="0" u="none" strike="noStrike" kern="1200" baseline="0" dirty="0">
                          <a:solidFill>
                            <a:schemeClr val="dk1"/>
                          </a:solidFill>
                          <a:latin typeface="+mn-lt"/>
                          <a:ea typeface="+mn-ea"/>
                          <a:cs typeface="+mn-cs"/>
                        </a:rPr>
                        <a:t>envying, </a:t>
                      </a:r>
                    </a:p>
                    <a:p>
                      <a:pPr algn="ctr"/>
                      <a:r>
                        <a:rPr lang="en-US" sz="2000" b="0" i="0" u="none" strike="noStrike" kern="1200" baseline="0" dirty="0">
                          <a:solidFill>
                            <a:schemeClr val="dk1"/>
                          </a:solidFill>
                          <a:latin typeface="+mn-lt"/>
                          <a:ea typeface="+mn-ea"/>
                          <a:cs typeface="+mn-cs"/>
                        </a:rPr>
                        <a:t>drunkenness, </a:t>
                      </a:r>
                    </a:p>
                    <a:p>
                      <a:pPr algn="ctr"/>
                      <a:r>
                        <a:rPr lang="en-US" sz="2000" b="0" i="0" u="none" strike="noStrike" kern="1200" baseline="0" dirty="0">
                          <a:solidFill>
                            <a:schemeClr val="dk1"/>
                          </a:solidFill>
                          <a:latin typeface="+mn-lt"/>
                          <a:ea typeface="+mn-ea"/>
                          <a:cs typeface="+mn-cs"/>
                        </a:rPr>
                        <a:t>carousing</a:t>
                      </a:r>
                      <a:endParaRPr lang="en-US" dirty="0"/>
                    </a:p>
                  </a:txBody>
                  <a:tcPr/>
                </a:tc>
                <a:tc>
                  <a:txBody>
                    <a:bodyPr/>
                    <a:lstStyle/>
                    <a:p>
                      <a:pPr algn="ctr"/>
                      <a:r>
                        <a:rPr lang="en-US" sz="2000" b="0" i="0" u="none" strike="noStrike" kern="1200" baseline="0" dirty="0">
                          <a:solidFill>
                            <a:schemeClr val="dk1"/>
                          </a:solidFill>
                          <a:latin typeface="+mn-lt"/>
                          <a:ea typeface="+mn-ea"/>
                          <a:cs typeface="+mn-cs"/>
                        </a:rPr>
                        <a:t>love, </a:t>
                      </a:r>
                    </a:p>
                    <a:p>
                      <a:pPr algn="ctr"/>
                      <a:r>
                        <a:rPr lang="en-US" sz="2000" b="0" i="0" u="none" strike="noStrike" kern="1200" baseline="0" dirty="0">
                          <a:solidFill>
                            <a:schemeClr val="dk1"/>
                          </a:solidFill>
                          <a:latin typeface="+mn-lt"/>
                          <a:ea typeface="+mn-ea"/>
                          <a:cs typeface="+mn-cs"/>
                        </a:rPr>
                        <a:t>joy, </a:t>
                      </a:r>
                    </a:p>
                    <a:p>
                      <a:pPr algn="ctr"/>
                      <a:r>
                        <a:rPr lang="en-US" sz="2000" b="0" i="0" u="none" strike="noStrike" kern="1200" baseline="0" dirty="0">
                          <a:solidFill>
                            <a:schemeClr val="dk1"/>
                          </a:solidFill>
                          <a:latin typeface="+mn-lt"/>
                          <a:ea typeface="+mn-ea"/>
                          <a:cs typeface="+mn-cs"/>
                        </a:rPr>
                        <a:t>peace, </a:t>
                      </a:r>
                    </a:p>
                    <a:p>
                      <a:pPr algn="ctr"/>
                      <a:r>
                        <a:rPr lang="en-US" sz="2000" b="0" i="0" u="none" strike="noStrike" kern="1200" baseline="0" dirty="0">
                          <a:solidFill>
                            <a:schemeClr val="dk1"/>
                          </a:solidFill>
                          <a:latin typeface="+mn-lt"/>
                          <a:ea typeface="+mn-ea"/>
                          <a:cs typeface="+mn-cs"/>
                        </a:rPr>
                        <a:t>patience, </a:t>
                      </a:r>
                    </a:p>
                    <a:p>
                      <a:pPr algn="ctr"/>
                      <a:r>
                        <a:rPr lang="en-US" sz="2000" b="0" i="0" u="none" strike="noStrike" kern="1200" baseline="0" dirty="0">
                          <a:solidFill>
                            <a:schemeClr val="dk1"/>
                          </a:solidFill>
                          <a:latin typeface="+mn-lt"/>
                          <a:ea typeface="+mn-ea"/>
                          <a:cs typeface="+mn-cs"/>
                        </a:rPr>
                        <a:t>kindness, </a:t>
                      </a:r>
                    </a:p>
                    <a:p>
                      <a:pPr algn="ctr"/>
                      <a:r>
                        <a:rPr lang="en-US" sz="2000" b="0" i="0" u="none" strike="noStrike" kern="1200" baseline="0" dirty="0">
                          <a:solidFill>
                            <a:schemeClr val="dk1"/>
                          </a:solidFill>
                          <a:latin typeface="+mn-lt"/>
                          <a:ea typeface="+mn-ea"/>
                          <a:cs typeface="+mn-cs"/>
                        </a:rPr>
                        <a:t>goodness, </a:t>
                      </a:r>
                    </a:p>
                    <a:p>
                      <a:pPr algn="ctr"/>
                      <a:r>
                        <a:rPr lang="en-US" sz="2000" b="0" i="0" u="none" strike="noStrike" kern="1200" baseline="0" dirty="0">
                          <a:solidFill>
                            <a:schemeClr val="dk1"/>
                          </a:solidFill>
                          <a:latin typeface="+mn-lt"/>
                          <a:ea typeface="+mn-ea"/>
                          <a:cs typeface="+mn-cs"/>
                        </a:rPr>
                        <a:t>faithfulness, </a:t>
                      </a:r>
                    </a:p>
                    <a:p>
                      <a:pPr algn="ctr"/>
                      <a:r>
                        <a:rPr lang="en-US" sz="2000" b="0" i="0" u="none" strike="noStrike" kern="1200" baseline="0" dirty="0">
                          <a:solidFill>
                            <a:schemeClr val="dk1"/>
                          </a:solidFill>
                          <a:latin typeface="+mn-lt"/>
                          <a:ea typeface="+mn-ea"/>
                          <a:cs typeface="+mn-cs"/>
                        </a:rPr>
                        <a:t>gentleness, </a:t>
                      </a:r>
                    </a:p>
                    <a:p>
                      <a:pPr algn="ctr"/>
                      <a:r>
                        <a:rPr lang="en-US" sz="2000" b="0" i="0" u="none" strike="noStrike" kern="1200" baseline="0" dirty="0">
                          <a:solidFill>
                            <a:schemeClr val="dk1"/>
                          </a:solidFill>
                          <a:latin typeface="+mn-lt"/>
                          <a:ea typeface="+mn-ea"/>
                          <a:cs typeface="+mn-cs"/>
                        </a:rPr>
                        <a:t>self-control</a:t>
                      </a:r>
                    </a:p>
                    <a:p>
                      <a:pPr algn="ctr"/>
                      <a:endParaRPr lang="en-US" dirty="0"/>
                    </a:p>
                  </a:txBody>
                  <a:tcPr/>
                </a:tc>
                <a:extLst>
                  <a:ext uri="{0D108BD9-81ED-4DB2-BD59-A6C34878D82A}">
                    <a16:rowId xmlns:a16="http://schemas.microsoft.com/office/drawing/2014/main" val="3084381119"/>
                  </a:ext>
                </a:extLst>
              </a:tr>
            </a:tbl>
          </a:graphicData>
        </a:graphic>
      </p:graphicFrame>
    </p:spTree>
    <p:extLst>
      <p:ext uri="{BB962C8B-B14F-4D97-AF65-F5344CB8AC3E}">
        <p14:creationId xmlns:p14="http://schemas.microsoft.com/office/powerpoint/2010/main" val="46238127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8ABD3-AC97-D468-260C-9AF75577317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18165B2D-BE3A-4169-82C1-AE03A8382C9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1:29-31 Vice List (21)</a:t>
            </a:r>
          </a:p>
        </p:txBody>
      </p:sp>
      <p:graphicFrame>
        <p:nvGraphicFramePr>
          <p:cNvPr id="2" name="Table 1">
            <a:extLst>
              <a:ext uri="{FF2B5EF4-FFF2-40B4-BE49-F238E27FC236}">
                <a16:creationId xmlns:a16="http://schemas.microsoft.com/office/drawing/2014/main" id="{7E988B51-17AF-FC66-C436-A64CC0BBF254}"/>
              </a:ext>
            </a:extLst>
          </p:cNvPr>
          <p:cNvGraphicFramePr>
            <a:graphicFrameLocks noGrp="1"/>
          </p:cNvGraphicFramePr>
          <p:nvPr>
            <p:extLst>
              <p:ext uri="{D42A27DB-BD31-4B8C-83A1-F6EECF244321}">
                <p14:modId xmlns:p14="http://schemas.microsoft.com/office/powerpoint/2010/main" val="2802295749"/>
              </p:ext>
            </p:extLst>
          </p:nvPr>
        </p:nvGraphicFramePr>
        <p:xfrm>
          <a:off x="432618" y="898767"/>
          <a:ext cx="11238272" cy="5638800"/>
        </p:xfrm>
        <a:graphic>
          <a:graphicData uri="http://schemas.openxmlformats.org/drawingml/2006/table">
            <a:tbl>
              <a:tblPr firstRow="1" bandRow="1">
                <a:tableStyleId>{5C22544A-7EE6-4342-B048-85BDC9FD1C3A}</a:tableStyleId>
              </a:tblPr>
              <a:tblGrid>
                <a:gridCol w="5619136">
                  <a:extLst>
                    <a:ext uri="{9D8B030D-6E8A-4147-A177-3AD203B41FA5}">
                      <a16:colId xmlns:a16="http://schemas.microsoft.com/office/drawing/2014/main" val="1963575178"/>
                    </a:ext>
                  </a:extLst>
                </a:gridCol>
                <a:gridCol w="5619136">
                  <a:extLst>
                    <a:ext uri="{9D8B030D-6E8A-4147-A177-3AD203B41FA5}">
                      <a16:colId xmlns:a16="http://schemas.microsoft.com/office/drawing/2014/main" val="2522910629"/>
                    </a:ext>
                  </a:extLst>
                </a:gridCol>
              </a:tblGrid>
              <a:tr h="370840">
                <a:tc>
                  <a:txBody>
                    <a:bodyPr/>
                    <a:lstStyle/>
                    <a:p>
                      <a:r>
                        <a:rPr lang="en-US" sz="2800" b="0" i="0" u="none" strike="noStrike" kern="1200" baseline="0" dirty="0">
                          <a:solidFill>
                            <a:schemeClr val="lt1"/>
                          </a:solidFill>
                          <a:latin typeface="Abadi" panose="020B0604020104020204" pitchFamily="34" charset="0"/>
                          <a:ea typeface="+mn-ea"/>
                          <a:cs typeface="+mn-cs"/>
                        </a:rPr>
                        <a:t>being filled with all – (4)</a:t>
                      </a:r>
                    </a:p>
                    <a:p>
                      <a:pPr lvl="1"/>
                      <a:r>
                        <a:rPr lang="en-US" sz="2800" b="0" i="0" u="none" strike="noStrike" kern="1200" baseline="0" dirty="0">
                          <a:solidFill>
                            <a:schemeClr val="lt1"/>
                          </a:solidFill>
                          <a:latin typeface="Abadi" panose="020B0604020104020204" pitchFamily="34" charset="0"/>
                          <a:ea typeface="+mn-ea"/>
                          <a:cs typeface="+mn-cs"/>
                        </a:rPr>
                        <a:t>unrighteousness, </a:t>
                      </a:r>
                    </a:p>
                    <a:p>
                      <a:pPr lvl="1"/>
                      <a:r>
                        <a:rPr lang="en-US" sz="2800" b="0" i="0" u="none" strike="noStrike" kern="1200" baseline="0" dirty="0">
                          <a:solidFill>
                            <a:schemeClr val="lt1"/>
                          </a:solidFill>
                          <a:latin typeface="Abadi" panose="020B0604020104020204" pitchFamily="34" charset="0"/>
                          <a:ea typeface="+mn-ea"/>
                          <a:cs typeface="+mn-cs"/>
                        </a:rPr>
                        <a:t>wickedness, </a:t>
                      </a:r>
                    </a:p>
                    <a:p>
                      <a:pPr lvl="1"/>
                      <a:r>
                        <a:rPr lang="en-US" sz="2800" b="0" i="0" u="none" strike="noStrike" kern="1200" baseline="0" dirty="0">
                          <a:solidFill>
                            <a:schemeClr val="lt1"/>
                          </a:solidFill>
                          <a:latin typeface="Abadi" panose="020B0604020104020204" pitchFamily="34" charset="0"/>
                          <a:ea typeface="+mn-ea"/>
                          <a:cs typeface="+mn-cs"/>
                        </a:rPr>
                        <a:t>greed, </a:t>
                      </a:r>
                    </a:p>
                    <a:p>
                      <a:pPr lvl="1"/>
                      <a:r>
                        <a:rPr lang="en-US" sz="2800" b="0" i="0" u="none" strike="noStrike" kern="1200" baseline="0" dirty="0">
                          <a:solidFill>
                            <a:schemeClr val="lt1"/>
                          </a:solidFill>
                          <a:latin typeface="Abadi" panose="020B0604020104020204" pitchFamily="34" charset="0"/>
                          <a:ea typeface="+mn-ea"/>
                          <a:cs typeface="+mn-cs"/>
                        </a:rPr>
                        <a:t>evil; 	</a:t>
                      </a:r>
                    </a:p>
                    <a:p>
                      <a:endParaRPr lang="en-US" sz="2800" b="0" i="0" u="none" strike="noStrike" kern="1200" baseline="0" dirty="0">
                        <a:solidFill>
                          <a:schemeClr val="lt1"/>
                        </a:solidFill>
                        <a:latin typeface="Abadi" panose="020B0604020104020204" pitchFamily="34" charset="0"/>
                        <a:ea typeface="+mn-ea"/>
                        <a:cs typeface="+mn-cs"/>
                      </a:endParaRPr>
                    </a:p>
                    <a:p>
                      <a:r>
                        <a:rPr lang="en-US" sz="2800" b="0" i="0" u="none" strike="noStrike" kern="1200" baseline="0" dirty="0">
                          <a:solidFill>
                            <a:schemeClr val="lt1"/>
                          </a:solidFill>
                          <a:latin typeface="Abadi" panose="020B0604020104020204" pitchFamily="34" charset="0"/>
                          <a:ea typeface="+mn-ea"/>
                          <a:cs typeface="+mn-cs"/>
                        </a:rPr>
                        <a:t>full of – (5)</a:t>
                      </a:r>
                    </a:p>
                    <a:p>
                      <a:pPr lvl="1"/>
                      <a:r>
                        <a:rPr lang="en-US" sz="2800" b="0" i="0" u="none" strike="noStrike" kern="1200" baseline="0" dirty="0">
                          <a:solidFill>
                            <a:schemeClr val="lt1"/>
                          </a:solidFill>
                          <a:latin typeface="Abadi" panose="020B0604020104020204" pitchFamily="34" charset="0"/>
                          <a:ea typeface="+mn-ea"/>
                          <a:cs typeface="+mn-cs"/>
                        </a:rPr>
                        <a:t>envy, </a:t>
                      </a:r>
                    </a:p>
                    <a:p>
                      <a:pPr lvl="1"/>
                      <a:r>
                        <a:rPr lang="en-US" sz="2800" b="0" i="0" u="none" strike="noStrike" kern="1200" baseline="0" dirty="0">
                          <a:solidFill>
                            <a:schemeClr val="lt1"/>
                          </a:solidFill>
                          <a:latin typeface="Abadi" panose="020B0604020104020204" pitchFamily="34" charset="0"/>
                          <a:ea typeface="+mn-ea"/>
                          <a:cs typeface="+mn-cs"/>
                        </a:rPr>
                        <a:t>murder, </a:t>
                      </a:r>
                    </a:p>
                    <a:p>
                      <a:pPr lvl="1"/>
                      <a:r>
                        <a:rPr lang="en-US" sz="2800" b="0" i="0" u="none" strike="noStrike" kern="1200" baseline="0" dirty="0">
                          <a:solidFill>
                            <a:schemeClr val="lt1"/>
                          </a:solidFill>
                          <a:latin typeface="Abadi" panose="020B0604020104020204" pitchFamily="34" charset="0"/>
                          <a:ea typeface="+mn-ea"/>
                          <a:cs typeface="+mn-cs"/>
                        </a:rPr>
                        <a:t>strife, </a:t>
                      </a:r>
                    </a:p>
                    <a:p>
                      <a:pPr lvl="1"/>
                      <a:r>
                        <a:rPr lang="en-US" sz="2800" b="0" i="0" u="none" strike="noStrike" kern="1200" baseline="0" dirty="0">
                          <a:solidFill>
                            <a:schemeClr val="lt1"/>
                          </a:solidFill>
                          <a:latin typeface="Abadi" panose="020B0604020104020204" pitchFamily="34" charset="0"/>
                          <a:ea typeface="+mn-ea"/>
                          <a:cs typeface="+mn-cs"/>
                        </a:rPr>
                        <a:t>deceit, </a:t>
                      </a:r>
                    </a:p>
                    <a:p>
                      <a:pPr lvl="1"/>
                      <a:r>
                        <a:rPr lang="en-US" sz="2800" b="0" i="0" u="none" strike="noStrike" kern="1200" baseline="0" dirty="0">
                          <a:solidFill>
                            <a:schemeClr val="lt1"/>
                          </a:solidFill>
                          <a:latin typeface="Abadi" panose="020B0604020104020204" pitchFamily="34" charset="0"/>
                          <a:ea typeface="+mn-ea"/>
                          <a:cs typeface="+mn-cs"/>
                        </a:rPr>
                        <a:t>malice; </a:t>
                      </a:r>
                      <a:r>
                        <a:rPr lang="en-US" sz="2800" b="0" i="0" u="none" strike="noStrike" kern="1200" baseline="0" dirty="0">
                          <a:solidFill>
                            <a:schemeClr val="lt1"/>
                          </a:solidFill>
                          <a:latin typeface="+mn-lt"/>
                          <a:ea typeface="+mn-ea"/>
                          <a:cs typeface="+mn-cs"/>
                        </a:rPr>
                        <a:t>	</a:t>
                      </a:r>
                      <a:endParaRPr lang="en-US" sz="2800" dirty="0"/>
                    </a:p>
                  </a:txBody>
                  <a:tcPr/>
                </a:tc>
                <a:tc>
                  <a:txBody>
                    <a:bodyPr/>
                    <a:lstStyle/>
                    <a:p>
                      <a:r>
                        <a:rPr lang="en-US" sz="2800" b="0" i="1" u="none" strike="noStrike" kern="1200" baseline="0" dirty="0">
                          <a:solidFill>
                            <a:schemeClr val="lt1"/>
                          </a:solidFill>
                          <a:latin typeface="Abadi" panose="020B0604020104020204" pitchFamily="34" charset="0"/>
                          <a:ea typeface="+mn-ea"/>
                          <a:cs typeface="+mn-cs"/>
                        </a:rPr>
                        <a:t>they are – </a:t>
                      </a:r>
                      <a:r>
                        <a:rPr lang="en-US" sz="2800" b="0" i="0" u="none" strike="noStrike" kern="1200" baseline="0" dirty="0">
                          <a:solidFill>
                            <a:schemeClr val="lt1"/>
                          </a:solidFill>
                          <a:latin typeface="Abadi" panose="020B0604020104020204" pitchFamily="34" charset="0"/>
                          <a:ea typeface="+mn-ea"/>
                          <a:cs typeface="+mn-cs"/>
                        </a:rPr>
                        <a:t>(12)</a:t>
                      </a:r>
                    </a:p>
                    <a:p>
                      <a:pPr lvl="1"/>
                      <a:r>
                        <a:rPr lang="en-US" sz="2800" b="0" i="0" u="none" strike="noStrike" kern="1200" baseline="0" dirty="0">
                          <a:solidFill>
                            <a:schemeClr val="lt1"/>
                          </a:solidFill>
                          <a:latin typeface="Abadi" panose="020B0604020104020204" pitchFamily="34" charset="0"/>
                          <a:ea typeface="+mn-ea"/>
                          <a:cs typeface="+mn-cs"/>
                        </a:rPr>
                        <a:t>gossips, </a:t>
                      </a:r>
                    </a:p>
                    <a:p>
                      <a:pPr lvl="1"/>
                      <a:r>
                        <a:rPr lang="en-US" sz="2800" b="0" i="0" u="none" strike="noStrike" kern="1200" baseline="0" dirty="0">
                          <a:solidFill>
                            <a:schemeClr val="lt1"/>
                          </a:solidFill>
                          <a:latin typeface="Abadi" panose="020B0604020104020204" pitchFamily="34" charset="0"/>
                          <a:ea typeface="+mn-ea"/>
                          <a:cs typeface="+mn-cs"/>
                        </a:rPr>
                        <a:t>slanderers, </a:t>
                      </a:r>
                    </a:p>
                    <a:p>
                      <a:pPr lvl="1"/>
                      <a:r>
                        <a:rPr lang="en-US" sz="2800" b="0" i="0" u="none" strike="noStrike" kern="1200" baseline="0" dirty="0">
                          <a:solidFill>
                            <a:schemeClr val="lt1"/>
                          </a:solidFill>
                          <a:latin typeface="Abadi" panose="020B0604020104020204" pitchFamily="34" charset="0"/>
                          <a:ea typeface="+mn-ea"/>
                          <a:cs typeface="+mn-cs"/>
                        </a:rPr>
                        <a:t>haters of God, </a:t>
                      </a:r>
                    </a:p>
                    <a:p>
                      <a:pPr lvl="1"/>
                      <a:r>
                        <a:rPr lang="en-US" sz="2800" b="0" i="0" u="none" strike="noStrike" kern="1200" baseline="0" dirty="0">
                          <a:solidFill>
                            <a:schemeClr val="lt1"/>
                          </a:solidFill>
                          <a:latin typeface="Abadi" panose="020B0604020104020204" pitchFamily="34" charset="0"/>
                          <a:ea typeface="+mn-ea"/>
                          <a:cs typeface="+mn-cs"/>
                        </a:rPr>
                        <a:t>insolent, </a:t>
                      </a:r>
                    </a:p>
                    <a:p>
                      <a:pPr lvl="1"/>
                      <a:r>
                        <a:rPr lang="en-US" sz="2800" b="0" i="0" u="none" strike="noStrike" kern="1200" baseline="0" dirty="0">
                          <a:solidFill>
                            <a:schemeClr val="lt1"/>
                          </a:solidFill>
                          <a:latin typeface="Abadi" panose="020B0604020104020204" pitchFamily="34" charset="0"/>
                          <a:ea typeface="+mn-ea"/>
                          <a:cs typeface="+mn-cs"/>
                        </a:rPr>
                        <a:t>arrogant, </a:t>
                      </a:r>
                    </a:p>
                    <a:p>
                      <a:pPr lvl="1"/>
                      <a:r>
                        <a:rPr lang="en-US" sz="2800" b="0" i="0" u="none" strike="noStrike" kern="1200" baseline="0" dirty="0">
                          <a:solidFill>
                            <a:schemeClr val="lt1"/>
                          </a:solidFill>
                          <a:latin typeface="Abadi" panose="020B0604020104020204" pitchFamily="34" charset="0"/>
                          <a:ea typeface="+mn-ea"/>
                          <a:cs typeface="+mn-cs"/>
                        </a:rPr>
                        <a:t>boastful, </a:t>
                      </a:r>
                    </a:p>
                    <a:p>
                      <a:pPr lvl="1"/>
                      <a:r>
                        <a:rPr lang="en-US" sz="2800" b="0" i="0" u="none" strike="noStrike" kern="1200" baseline="0" dirty="0">
                          <a:solidFill>
                            <a:schemeClr val="lt1"/>
                          </a:solidFill>
                          <a:latin typeface="Abadi" panose="020B0604020104020204" pitchFamily="34" charset="0"/>
                          <a:ea typeface="+mn-ea"/>
                          <a:cs typeface="+mn-cs"/>
                        </a:rPr>
                        <a:t>inventors of evil, 	</a:t>
                      </a:r>
                    </a:p>
                    <a:p>
                      <a:pPr lvl="1"/>
                      <a:r>
                        <a:rPr lang="en-US" sz="2800" b="0" i="0" u="none" strike="noStrike" kern="1200" baseline="0" dirty="0">
                          <a:solidFill>
                            <a:schemeClr val="lt1"/>
                          </a:solidFill>
                          <a:latin typeface="Abadi" panose="020B0604020104020204" pitchFamily="34" charset="0"/>
                          <a:ea typeface="+mn-ea"/>
                          <a:cs typeface="+mn-cs"/>
                        </a:rPr>
                        <a:t>disobedient to parents, </a:t>
                      </a:r>
                    </a:p>
                    <a:p>
                      <a:pPr lvl="1"/>
                      <a:r>
                        <a:rPr lang="en-US" sz="2800" b="0" i="0" u="none" strike="noStrike" kern="1200" baseline="0" dirty="0">
                          <a:solidFill>
                            <a:schemeClr val="lt1"/>
                          </a:solidFill>
                          <a:latin typeface="Abadi" panose="020B0604020104020204" pitchFamily="34" charset="0"/>
                          <a:ea typeface="+mn-ea"/>
                          <a:cs typeface="+mn-cs"/>
                        </a:rPr>
                        <a:t>without understanding, </a:t>
                      </a:r>
                    </a:p>
                    <a:p>
                      <a:pPr lvl="1"/>
                      <a:r>
                        <a:rPr lang="en-US" sz="2800" b="0" i="0" u="none" strike="noStrike" kern="1200" baseline="0" dirty="0">
                          <a:solidFill>
                            <a:schemeClr val="lt1"/>
                          </a:solidFill>
                          <a:latin typeface="Abadi" panose="020B0604020104020204" pitchFamily="34" charset="0"/>
                          <a:ea typeface="+mn-ea"/>
                          <a:cs typeface="+mn-cs"/>
                        </a:rPr>
                        <a:t>untrustworthy, </a:t>
                      </a:r>
                    </a:p>
                    <a:p>
                      <a:pPr lvl="1"/>
                      <a:r>
                        <a:rPr lang="en-US" sz="2800" b="0" i="0" u="none" strike="noStrike" kern="1200" baseline="0" dirty="0">
                          <a:solidFill>
                            <a:schemeClr val="lt1"/>
                          </a:solidFill>
                          <a:latin typeface="Abadi" panose="020B0604020104020204" pitchFamily="34" charset="0"/>
                          <a:ea typeface="+mn-ea"/>
                          <a:cs typeface="+mn-cs"/>
                        </a:rPr>
                        <a:t>unloving, </a:t>
                      </a:r>
                    </a:p>
                    <a:p>
                      <a:pPr lvl="1"/>
                      <a:r>
                        <a:rPr lang="en-US" sz="2800" b="0" i="0" u="none" strike="noStrike" kern="1200" baseline="0" dirty="0">
                          <a:solidFill>
                            <a:schemeClr val="lt1"/>
                          </a:solidFill>
                          <a:latin typeface="Abadi" panose="020B0604020104020204" pitchFamily="34" charset="0"/>
                          <a:ea typeface="+mn-ea"/>
                          <a:cs typeface="+mn-cs"/>
                        </a:rPr>
                        <a:t>unmerciful; </a:t>
                      </a:r>
                      <a:endParaRPr lang="en-US" sz="2800" dirty="0"/>
                    </a:p>
                  </a:txBody>
                  <a:tcPr/>
                </a:tc>
                <a:extLst>
                  <a:ext uri="{0D108BD9-81ED-4DB2-BD59-A6C34878D82A}">
                    <a16:rowId xmlns:a16="http://schemas.microsoft.com/office/drawing/2014/main" val="1423515384"/>
                  </a:ext>
                </a:extLst>
              </a:tr>
            </a:tbl>
          </a:graphicData>
        </a:graphic>
      </p:graphicFrame>
    </p:spTree>
    <p:extLst>
      <p:ext uri="{BB962C8B-B14F-4D97-AF65-F5344CB8AC3E}">
        <p14:creationId xmlns:p14="http://schemas.microsoft.com/office/powerpoint/2010/main" val="206499707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2813"/>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startAt="6"/>
            </a:pPr>
            <a:r>
              <a:rPr lang="en-US" sz="36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Results of God’s Wrath (1:24-32)</a:t>
            </a:r>
          </a:p>
          <a:p>
            <a:pPr marL="1485900" lvl="1" indent="-742950">
              <a:buFont typeface="+mj-lt"/>
              <a:buAutoNum type="alpha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Given over to self-deception (1:24-25)</a:t>
            </a:r>
          </a:p>
          <a:p>
            <a:pPr marL="1485900" lvl="1" indent="-742950">
              <a:buFont typeface="+mj-lt"/>
              <a:buAutoNum type="alpha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Given over to sexual deviancy (1:26-27)</a:t>
            </a:r>
          </a:p>
          <a:p>
            <a:pPr marL="1485900" lvl="1" indent="-742950">
              <a:buFont typeface="+mj-lt"/>
              <a:buAutoNum type="alphaUcPeriod"/>
            </a:pPr>
            <a:r>
              <a:rPr lang="en-US" sz="36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Given over to sweeping degeneracy (1:28-32)</a:t>
            </a:r>
            <a:endPar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057400" lvl="3" indent="-742950">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rejection</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 (28a)</a:t>
            </a:r>
          </a:p>
          <a:p>
            <a:pPr marL="2057400" lvl="3" indent="-742950">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retribution</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 (28b)</a:t>
            </a:r>
          </a:p>
          <a:p>
            <a:pPr marL="2057400" lvl="3" indent="-742950">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recklessness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without God (29-31)</a:t>
            </a:r>
          </a:p>
          <a:p>
            <a:pPr marL="2057400" lvl="3" indent="-742950">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rebellion</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against God (32)</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6:19-20</a:t>
            </a:r>
          </a:p>
        </p:txBody>
      </p:sp>
    </p:spTree>
    <p:extLst>
      <p:ext uri="{BB962C8B-B14F-4D97-AF65-F5344CB8AC3E}">
        <p14:creationId xmlns:p14="http://schemas.microsoft.com/office/powerpoint/2010/main" val="391807338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942139"/>
            <a:ext cx="1113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startAt="3"/>
            </a:pPr>
            <a:r>
              <a:rPr lang="en-US" i="0" dirty="0">
                <a:solidFill>
                  <a:schemeClr val="tx1"/>
                </a:solidFill>
                <a:latin typeface="Arial" panose="020B0604020202020204" pitchFamily="34" charset="0"/>
              </a:rPr>
              <a:t>Given over to sweeping degeneracy (28-32)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
        <p:nvSpPr>
          <p:cNvPr id="2" name="Text Box 3">
            <a:extLst>
              <a:ext uri="{FF2B5EF4-FFF2-40B4-BE49-F238E27FC236}">
                <a16:creationId xmlns:a16="http://schemas.microsoft.com/office/drawing/2014/main" id="{81B50C6C-337C-66A6-E9A7-E8F8E79CDD3D}"/>
              </a:ext>
            </a:extLst>
          </p:cNvPr>
          <p:cNvSpPr txBox="1">
            <a:spLocks noChangeArrowheads="1"/>
          </p:cNvSpPr>
          <p:nvPr/>
        </p:nvSpPr>
        <p:spPr bwMode="auto">
          <a:xfrm>
            <a:off x="173038" y="1482917"/>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2057400" lvl="3" indent="-742950">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rejection</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 (28a)</a:t>
            </a:r>
          </a:p>
          <a:p>
            <a:pPr marL="2228850" lvl="5" indent="0"/>
            <a:r>
              <a:rPr lang="en-US" sz="28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just as they did not see fit to acknowledge God any longer…</a:t>
            </a:r>
          </a:p>
          <a:p>
            <a:pPr marL="1314450" lvl="3" indent="0"/>
            <a:endPar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651</TotalTime>
  <Words>1137</Words>
  <Application>Microsoft Office PowerPoint</Application>
  <PresentationFormat>Widescreen</PresentationFormat>
  <Paragraphs>115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10</cp:revision>
  <dcterms:created xsi:type="dcterms:W3CDTF">2022-12-30T16:15:56Z</dcterms:created>
  <dcterms:modified xsi:type="dcterms:W3CDTF">2024-02-17T18:35:05Z</dcterms:modified>
</cp:coreProperties>
</file>